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  <p:sldMasterId id="2147483725" r:id="rId2"/>
  </p:sldMasterIdLst>
  <p:notesMasterIdLst>
    <p:notesMasterId r:id="rId34"/>
  </p:notesMasterIdLst>
  <p:sldIdLst>
    <p:sldId id="280" r:id="rId3"/>
    <p:sldId id="263" r:id="rId4"/>
    <p:sldId id="256" r:id="rId5"/>
    <p:sldId id="258" r:id="rId6"/>
    <p:sldId id="257" r:id="rId7"/>
    <p:sldId id="289" r:id="rId8"/>
    <p:sldId id="259" r:id="rId9"/>
    <p:sldId id="260" r:id="rId10"/>
    <p:sldId id="293" r:id="rId11"/>
    <p:sldId id="267" r:id="rId12"/>
    <p:sldId id="290" r:id="rId13"/>
    <p:sldId id="268" r:id="rId14"/>
    <p:sldId id="277" r:id="rId15"/>
    <p:sldId id="287" r:id="rId16"/>
    <p:sldId id="274" r:id="rId17"/>
    <p:sldId id="275" r:id="rId18"/>
    <p:sldId id="288" r:id="rId19"/>
    <p:sldId id="292" r:id="rId20"/>
    <p:sldId id="271" r:id="rId21"/>
    <p:sldId id="278" r:id="rId22"/>
    <p:sldId id="279" r:id="rId23"/>
    <p:sldId id="285" r:id="rId24"/>
    <p:sldId id="282" r:id="rId25"/>
    <p:sldId id="286" r:id="rId26"/>
    <p:sldId id="270" r:id="rId27"/>
    <p:sldId id="272" r:id="rId28"/>
    <p:sldId id="291" r:id="rId29"/>
    <p:sldId id="265" r:id="rId30"/>
    <p:sldId id="264" r:id="rId31"/>
    <p:sldId id="266" r:id="rId32"/>
    <p:sldId id="26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CC"/>
    <a:srgbClr val="FF0066"/>
    <a:srgbClr val="66FF33"/>
    <a:srgbClr val="FF00FF"/>
    <a:srgbClr val="00FFFF"/>
    <a:srgbClr val="FF0000"/>
    <a:srgbClr val="97138E"/>
    <a:srgbClr val="FF505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2" Type="http://schemas.microsoft.com/office/2007/relationships/hdphoto" Target="../media/hdphoto1.wdp"/><Relationship Id="rId1" Type="http://schemas.openxmlformats.org/officeDocument/2006/relationships/image" Target="../media/image9.png"/><Relationship Id="rId6" Type="http://schemas.openxmlformats.org/officeDocument/2006/relationships/image" Target="../media/image12.jp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14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image" Target="../media/image1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2.jpg"/><Relationship Id="rId2" Type="http://schemas.microsoft.com/office/2007/relationships/hdphoto" Target="../media/hdphoto1.wdp"/><Relationship Id="rId1" Type="http://schemas.openxmlformats.org/officeDocument/2006/relationships/image" Target="../media/image9.png"/><Relationship Id="rId6" Type="http://schemas.openxmlformats.org/officeDocument/2006/relationships/image" Target="../media/image14.jpg"/><Relationship Id="rId5" Type="http://schemas.openxmlformats.org/officeDocument/2006/relationships/image" Target="../media/image10.jp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image" Target="../media/image20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CE429C-288B-4E77-A6D4-4CB75877CF60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IN"/>
        </a:p>
      </dgm:t>
    </dgm:pt>
    <dgm:pt modelId="{D8B241DA-C8EE-4CCE-95D4-D9171AFB1675}">
      <dgm:prSet phldrT="[Text]" phldr="1"/>
      <dgm:spPr/>
      <dgm:t>
        <a:bodyPr/>
        <a:lstStyle/>
        <a:p>
          <a:endParaRPr lang="en-IN"/>
        </a:p>
      </dgm:t>
    </dgm:pt>
    <dgm:pt modelId="{C45E19B9-4069-4F6C-8D06-1836C9828D63}" type="parTrans" cxnId="{CD92FB37-D9FC-47FE-BBA5-8F35D19737BE}">
      <dgm:prSet/>
      <dgm:spPr/>
      <dgm:t>
        <a:bodyPr/>
        <a:lstStyle/>
        <a:p>
          <a:endParaRPr lang="en-IN"/>
        </a:p>
      </dgm:t>
    </dgm:pt>
    <dgm:pt modelId="{1CBDF0A6-C4C4-46B4-9CEF-D843BB2A2F55}" type="sibTrans" cxnId="{CD92FB37-D9FC-47FE-BBA5-8F35D19737BE}">
      <dgm:prSet/>
      <dgm:spPr/>
      <dgm:t>
        <a:bodyPr/>
        <a:lstStyle/>
        <a:p>
          <a:endParaRPr lang="en-IN"/>
        </a:p>
      </dgm:t>
    </dgm:pt>
    <dgm:pt modelId="{A23978A6-2658-486D-9F8F-38DECDBC3194}">
      <dgm:prSet phldrT="[Text]" phldr="1"/>
      <dgm:spPr/>
      <dgm:t>
        <a:bodyPr/>
        <a:lstStyle/>
        <a:p>
          <a:endParaRPr lang="en-IN"/>
        </a:p>
      </dgm:t>
    </dgm:pt>
    <dgm:pt modelId="{B79F4508-42BE-44C3-ADC6-4B32F8D67FDF}" type="parTrans" cxnId="{302281DF-CFED-4D3D-954C-7E0DCE0E3EC0}">
      <dgm:prSet/>
      <dgm:spPr/>
      <dgm:t>
        <a:bodyPr/>
        <a:lstStyle/>
        <a:p>
          <a:endParaRPr lang="en-IN"/>
        </a:p>
      </dgm:t>
    </dgm:pt>
    <dgm:pt modelId="{90B9F227-277E-4575-B3FE-EEA6FEC4845A}" type="sibTrans" cxnId="{302281DF-CFED-4D3D-954C-7E0DCE0E3EC0}">
      <dgm:prSet/>
      <dgm:spPr/>
      <dgm:t>
        <a:bodyPr/>
        <a:lstStyle/>
        <a:p>
          <a:endParaRPr lang="en-IN"/>
        </a:p>
      </dgm:t>
    </dgm:pt>
    <dgm:pt modelId="{AC9A7BBB-1472-4BEC-AD11-5560AFE47B71}">
      <dgm:prSet phldrT="[Text]" phldr="1"/>
      <dgm:spPr/>
      <dgm:t>
        <a:bodyPr/>
        <a:lstStyle/>
        <a:p>
          <a:endParaRPr lang="en-IN"/>
        </a:p>
      </dgm:t>
    </dgm:pt>
    <dgm:pt modelId="{FDFB7F47-C583-4EE9-90F9-582F600A388E}" type="parTrans" cxnId="{F75F899B-683E-4CF1-9502-3421E98F1ACB}">
      <dgm:prSet/>
      <dgm:spPr/>
      <dgm:t>
        <a:bodyPr/>
        <a:lstStyle/>
        <a:p>
          <a:endParaRPr lang="en-IN"/>
        </a:p>
      </dgm:t>
    </dgm:pt>
    <dgm:pt modelId="{386288A5-A8B4-4BBB-ADD4-760B4A471AE1}" type="sibTrans" cxnId="{F75F899B-683E-4CF1-9502-3421E98F1ACB}">
      <dgm:prSet/>
      <dgm:spPr/>
      <dgm:t>
        <a:bodyPr/>
        <a:lstStyle/>
        <a:p>
          <a:endParaRPr lang="en-IN"/>
        </a:p>
      </dgm:t>
    </dgm:pt>
    <dgm:pt modelId="{0C86C706-6079-4348-BA09-D6AF9DC79239}" type="pres">
      <dgm:prSet presAssocID="{5CCE429C-288B-4E77-A6D4-4CB75877CF60}" presName="Name0" presStyleCnt="0">
        <dgm:presLayoutVars>
          <dgm:chMax val="21"/>
          <dgm:chPref val="21"/>
        </dgm:presLayoutVars>
      </dgm:prSet>
      <dgm:spPr/>
    </dgm:pt>
    <dgm:pt modelId="{E4021D18-13D6-4A08-AF5B-21A0EB95B3BC}" type="pres">
      <dgm:prSet presAssocID="{D8B241DA-C8EE-4CCE-95D4-D9171AFB1675}" presName="text1" presStyleCnt="0"/>
      <dgm:spPr/>
    </dgm:pt>
    <dgm:pt modelId="{8BD2751C-66DE-470B-8A32-7B9F7777C8F6}" type="pres">
      <dgm:prSet presAssocID="{D8B241DA-C8EE-4CCE-95D4-D9171AFB1675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A4C8EBC4-5F07-4A1F-98D4-A046C93F9E3F}" type="pres">
      <dgm:prSet presAssocID="{D8B241DA-C8EE-4CCE-95D4-D9171AFB1675}" presName="textaccent1" presStyleCnt="0"/>
      <dgm:spPr/>
    </dgm:pt>
    <dgm:pt modelId="{976CFB7C-A296-4ECB-97B6-09B5D2992539}" type="pres">
      <dgm:prSet presAssocID="{D8B241DA-C8EE-4CCE-95D4-D9171AFB1675}" presName="accentRepeatNode" presStyleLbl="solidAlignAcc1" presStyleIdx="0" presStyleCnt="6"/>
      <dgm:spPr/>
    </dgm:pt>
    <dgm:pt modelId="{57C32021-127E-44EE-8860-C0822D128416}" type="pres">
      <dgm:prSet presAssocID="{1CBDF0A6-C4C4-46B4-9CEF-D843BB2A2F55}" presName="image1" presStyleCnt="0"/>
      <dgm:spPr/>
    </dgm:pt>
    <dgm:pt modelId="{0FFBFA48-2CD6-493D-866C-0BD5EC6B487A}" type="pres">
      <dgm:prSet presAssocID="{1CBDF0A6-C4C4-46B4-9CEF-D843BB2A2F55}" presName="imageRepeatNode" presStyleLbl="alignAcc1" presStyleIdx="0" presStyleCnt="3"/>
      <dgm:spPr/>
    </dgm:pt>
    <dgm:pt modelId="{D7775AA4-B562-4129-83BD-60C9AA4B09BE}" type="pres">
      <dgm:prSet presAssocID="{1CBDF0A6-C4C4-46B4-9CEF-D843BB2A2F55}" presName="imageaccent1" presStyleCnt="0"/>
      <dgm:spPr/>
    </dgm:pt>
    <dgm:pt modelId="{86414D42-2A59-45B4-A869-0E43F97E50ED}" type="pres">
      <dgm:prSet presAssocID="{1CBDF0A6-C4C4-46B4-9CEF-D843BB2A2F55}" presName="accentRepeatNode" presStyleLbl="solidAlignAcc1" presStyleIdx="1" presStyleCnt="6"/>
      <dgm:spPr/>
    </dgm:pt>
    <dgm:pt modelId="{5EBE7F4C-AF0D-4941-ABB2-21FE906EF052}" type="pres">
      <dgm:prSet presAssocID="{A23978A6-2658-486D-9F8F-38DECDBC3194}" presName="text2" presStyleCnt="0"/>
      <dgm:spPr/>
    </dgm:pt>
    <dgm:pt modelId="{8EE405DD-5348-4A87-934B-8473B84F01C8}" type="pres">
      <dgm:prSet presAssocID="{A23978A6-2658-486D-9F8F-38DECDBC3194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7CD29E4-1AB4-44C2-A3CF-6628A2890635}" type="pres">
      <dgm:prSet presAssocID="{A23978A6-2658-486D-9F8F-38DECDBC3194}" presName="textaccent2" presStyleCnt="0"/>
      <dgm:spPr/>
    </dgm:pt>
    <dgm:pt modelId="{891F0357-BF3F-4CF3-917A-F2B10BD42FCA}" type="pres">
      <dgm:prSet presAssocID="{A23978A6-2658-486D-9F8F-38DECDBC3194}" presName="accentRepeatNode" presStyleLbl="solidAlignAcc1" presStyleIdx="2" presStyleCnt="6"/>
      <dgm:spPr/>
    </dgm:pt>
    <dgm:pt modelId="{89477C14-EA6B-49C8-811D-38B3E6592CB2}" type="pres">
      <dgm:prSet presAssocID="{90B9F227-277E-4575-B3FE-EEA6FEC4845A}" presName="image2" presStyleCnt="0"/>
      <dgm:spPr/>
    </dgm:pt>
    <dgm:pt modelId="{77279704-D80A-4865-810D-FA002164E403}" type="pres">
      <dgm:prSet presAssocID="{90B9F227-277E-4575-B3FE-EEA6FEC4845A}" presName="imageRepeatNode" presStyleLbl="alignAcc1" presStyleIdx="1" presStyleCnt="3"/>
      <dgm:spPr/>
    </dgm:pt>
    <dgm:pt modelId="{399D5098-4733-4D8A-A88F-9B4856FFEC17}" type="pres">
      <dgm:prSet presAssocID="{90B9F227-277E-4575-B3FE-EEA6FEC4845A}" presName="imageaccent2" presStyleCnt="0"/>
      <dgm:spPr/>
    </dgm:pt>
    <dgm:pt modelId="{8BACC570-32E9-40BB-9984-8D3F1E62376B}" type="pres">
      <dgm:prSet presAssocID="{90B9F227-277E-4575-B3FE-EEA6FEC4845A}" presName="accentRepeatNode" presStyleLbl="solidAlignAcc1" presStyleIdx="3" presStyleCnt="6"/>
      <dgm:spPr/>
    </dgm:pt>
    <dgm:pt modelId="{DF2C212F-785A-41FA-989D-5CBA40EA7F72}" type="pres">
      <dgm:prSet presAssocID="{AC9A7BBB-1472-4BEC-AD11-5560AFE47B71}" presName="text3" presStyleCnt="0"/>
      <dgm:spPr/>
    </dgm:pt>
    <dgm:pt modelId="{A64675C3-7A6A-4A21-848E-450F14C8FF4C}" type="pres">
      <dgm:prSet presAssocID="{AC9A7BBB-1472-4BEC-AD11-5560AFE47B71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C4DD7C1-D0A0-4082-BC10-B77B584D5FD2}" type="pres">
      <dgm:prSet presAssocID="{AC9A7BBB-1472-4BEC-AD11-5560AFE47B71}" presName="textaccent3" presStyleCnt="0"/>
      <dgm:spPr/>
    </dgm:pt>
    <dgm:pt modelId="{F6634179-7DA1-43F4-8375-9BD2BA279B56}" type="pres">
      <dgm:prSet presAssocID="{AC9A7BBB-1472-4BEC-AD11-5560AFE47B71}" presName="accentRepeatNode" presStyleLbl="solidAlignAcc1" presStyleIdx="4" presStyleCnt="6"/>
      <dgm:spPr/>
    </dgm:pt>
    <dgm:pt modelId="{CBF6442D-822F-4BAA-A63B-B04BCD2704AB}" type="pres">
      <dgm:prSet presAssocID="{386288A5-A8B4-4BBB-ADD4-760B4A471AE1}" presName="image3" presStyleCnt="0"/>
      <dgm:spPr/>
    </dgm:pt>
    <dgm:pt modelId="{F593E8F4-D7B5-4A11-B352-DDE702AD3D25}" type="pres">
      <dgm:prSet presAssocID="{386288A5-A8B4-4BBB-ADD4-760B4A471AE1}" presName="imageRepeatNode" presStyleLbl="alignAcc1" presStyleIdx="2" presStyleCnt="3"/>
      <dgm:spPr/>
    </dgm:pt>
    <dgm:pt modelId="{D46A5DAB-C124-402B-A916-673F3BB742BD}" type="pres">
      <dgm:prSet presAssocID="{386288A5-A8B4-4BBB-ADD4-760B4A471AE1}" presName="imageaccent3" presStyleCnt="0"/>
      <dgm:spPr/>
    </dgm:pt>
    <dgm:pt modelId="{A13EB66D-F2A0-45D1-8C97-7568035C0491}" type="pres">
      <dgm:prSet presAssocID="{386288A5-A8B4-4BBB-ADD4-760B4A471AE1}" presName="accentRepeatNode" presStyleLbl="solidAlignAcc1" presStyleIdx="5" presStyleCnt="6"/>
      <dgm:spPr/>
    </dgm:pt>
  </dgm:ptLst>
  <dgm:cxnLst>
    <dgm:cxn modelId="{7279F50B-6353-4A8C-B9A3-5FABCF718C7E}" type="presOf" srcId="{A23978A6-2658-486D-9F8F-38DECDBC3194}" destId="{8EE405DD-5348-4A87-934B-8473B84F01C8}" srcOrd="0" destOrd="0" presId="urn:microsoft.com/office/officeart/2008/layout/HexagonCluster"/>
    <dgm:cxn modelId="{CEA92D37-97DB-4A0F-B567-AB1F61FBB78F}" type="presOf" srcId="{1CBDF0A6-C4C4-46B4-9CEF-D843BB2A2F55}" destId="{0FFBFA48-2CD6-493D-866C-0BD5EC6B487A}" srcOrd="0" destOrd="0" presId="urn:microsoft.com/office/officeart/2008/layout/HexagonCluster"/>
    <dgm:cxn modelId="{CD92FB37-D9FC-47FE-BBA5-8F35D19737BE}" srcId="{5CCE429C-288B-4E77-A6D4-4CB75877CF60}" destId="{D8B241DA-C8EE-4CCE-95D4-D9171AFB1675}" srcOrd="0" destOrd="0" parTransId="{C45E19B9-4069-4F6C-8D06-1836C9828D63}" sibTransId="{1CBDF0A6-C4C4-46B4-9CEF-D843BB2A2F55}"/>
    <dgm:cxn modelId="{87AE1770-BE8E-4640-8D8B-7A042D40EA64}" type="presOf" srcId="{386288A5-A8B4-4BBB-ADD4-760B4A471AE1}" destId="{F593E8F4-D7B5-4A11-B352-DDE702AD3D25}" srcOrd="0" destOrd="0" presId="urn:microsoft.com/office/officeart/2008/layout/HexagonCluster"/>
    <dgm:cxn modelId="{AC4D9E93-F4CE-4934-8C3D-DF4332E46EF1}" type="presOf" srcId="{5CCE429C-288B-4E77-A6D4-4CB75877CF60}" destId="{0C86C706-6079-4348-BA09-D6AF9DC79239}" srcOrd="0" destOrd="0" presId="urn:microsoft.com/office/officeart/2008/layout/HexagonCluster"/>
    <dgm:cxn modelId="{F75F899B-683E-4CF1-9502-3421E98F1ACB}" srcId="{5CCE429C-288B-4E77-A6D4-4CB75877CF60}" destId="{AC9A7BBB-1472-4BEC-AD11-5560AFE47B71}" srcOrd="2" destOrd="0" parTransId="{FDFB7F47-C583-4EE9-90F9-582F600A388E}" sibTransId="{386288A5-A8B4-4BBB-ADD4-760B4A471AE1}"/>
    <dgm:cxn modelId="{457989A1-43CE-4E16-BEE2-41389D9EBC66}" type="presOf" srcId="{90B9F227-277E-4575-B3FE-EEA6FEC4845A}" destId="{77279704-D80A-4865-810D-FA002164E403}" srcOrd="0" destOrd="0" presId="urn:microsoft.com/office/officeart/2008/layout/HexagonCluster"/>
    <dgm:cxn modelId="{302281DF-CFED-4D3D-954C-7E0DCE0E3EC0}" srcId="{5CCE429C-288B-4E77-A6D4-4CB75877CF60}" destId="{A23978A6-2658-486D-9F8F-38DECDBC3194}" srcOrd="1" destOrd="0" parTransId="{B79F4508-42BE-44C3-ADC6-4B32F8D67FDF}" sibTransId="{90B9F227-277E-4575-B3FE-EEA6FEC4845A}"/>
    <dgm:cxn modelId="{15754AF0-0141-4AD3-B8AB-14ED6B02FFB0}" type="presOf" srcId="{D8B241DA-C8EE-4CCE-95D4-D9171AFB1675}" destId="{8BD2751C-66DE-470B-8A32-7B9F7777C8F6}" srcOrd="0" destOrd="0" presId="urn:microsoft.com/office/officeart/2008/layout/HexagonCluster"/>
    <dgm:cxn modelId="{70D03DF4-5DB4-471B-981A-8645AF8000CE}" type="presOf" srcId="{AC9A7BBB-1472-4BEC-AD11-5560AFE47B71}" destId="{A64675C3-7A6A-4A21-848E-450F14C8FF4C}" srcOrd="0" destOrd="0" presId="urn:microsoft.com/office/officeart/2008/layout/HexagonCluster"/>
    <dgm:cxn modelId="{4577D2E8-F4C7-44DA-871C-4E49F3A25B62}" type="presParOf" srcId="{0C86C706-6079-4348-BA09-D6AF9DC79239}" destId="{E4021D18-13D6-4A08-AF5B-21A0EB95B3BC}" srcOrd="0" destOrd="0" presId="urn:microsoft.com/office/officeart/2008/layout/HexagonCluster"/>
    <dgm:cxn modelId="{AFC22813-BCE9-4495-A305-E7896CD1330A}" type="presParOf" srcId="{E4021D18-13D6-4A08-AF5B-21A0EB95B3BC}" destId="{8BD2751C-66DE-470B-8A32-7B9F7777C8F6}" srcOrd="0" destOrd="0" presId="urn:microsoft.com/office/officeart/2008/layout/HexagonCluster"/>
    <dgm:cxn modelId="{8C7206FB-7B97-4F6C-926A-4F51B04D64C1}" type="presParOf" srcId="{0C86C706-6079-4348-BA09-D6AF9DC79239}" destId="{A4C8EBC4-5F07-4A1F-98D4-A046C93F9E3F}" srcOrd="1" destOrd="0" presId="urn:microsoft.com/office/officeart/2008/layout/HexagonCluster"/>
    <dgm:cxn modelId="{CB751A85-B0B6-4A2E-AB26-306E6CEA5DB4}" type="presParOf" srcId="{A4C8EBC4-5F07-4A1F-98D4-A046C93F9E3F}" destId="{976CFB7C-A296-4ECB-97B6-09B5D2992539}" srcOrd="0" destOrd="0" presId="urn:microsoft.com/office/officeart/2008/layout/HexagonCluster"/>
    <dgm:cxn modelId="{834581FB-D91C-4F40-A5A3-92E3E2ACDF36}" type="presParOf" srcId="{0C86C706-6079-4348-BA09-D6AF9DC79239}" destId="{57C32021-127E-44EE-8860-C0822D128416}" srcOrd="2" destOrd="0" presId="urn:microsoft.com/office/officeart/2008/layout/HexagonCluster"/>
    <dgm:cxn modelId="{88DA95A8-DC54-4FC9-A78F-69F47A410F33}" type="presParOf" srcId="{57C32021-127E-44EE-8860-C0822D128416}" destId="{0FFBFA48-2CD6-493D-866C-0BD5EC6B487A}" srcOrd="0" destOrd="0" presId="urn:microsoft.com/office/officeart/2008/layout/HexagonCluster"/>
    <dgm:cxn modelId="{07076F34-305A-4385-861C-900C717A1230}" type="presParOf" srcId="{0C86C706-6079-4348-BA09-D6AF9DC79239}" destId="{D7775AA4-B562-4129-83BD-60C9AA4B09BE}" srcOrd="3" destOrd="0" presId="urn:microsoft.com/office/officeart/2008/layout/HexagonCluster"/>
    <dgm:cxn modelId="{0A0A527F-2F61-4DDB-BB05-65F9B314E711}" type="presParOf" srcId="{D7775AA4-B562-4129-83BD-60C9AA4B09BE}" destId="{86414D42-2A59-45B4-A869-0E43F97E50ED}" srcOrd="0" destOrd="0" presId="urn:microsoft.com/office/officeart/2008/layout/HexagonCluster"/>
    <dgm:cxn modelId="{0E666785-9835-4BEA-9D71-195214881A70}" type="presParOf" srcId="{0C86C706-6079-4348-BA09-D6AF9DC79239}" destId="{5EBE7F4C-AF0D-4941-ABB2-21FE906EF052}" srcOrd="4" destOrd="0" presId="urn:microsoft.com/office/officeart/2008/layout/HexagonCluster"/>
    <dgm:cxn modelId="{FCE33759-648D-4C6E-8D94-FAD42E06BCEC}" type="presParOf" srcId="{5EBE7F4C-AF0D-4941-ABB2-21FE906EF052}" destId="{8EE405DD-5348-4A87-934B-8473B84F01C8}" srcOrd="0" destOrd="0" presId="urn:microsoft.com/office/officeart/2008/layout/HexagonCluster"/>
    <dgm:cxn modelId="{9EA77367-4113-4A6B-996B-6ABFA6F896B6}" type="presParOf" srcId="{0C86C706-6079-4348-BA09-D6AF9DC79239}" destId="{27CD29E4-1AB4-44C2-A3CF-6628A2890635}" srcOrd="5" destOrd="0" presId="urn:microsoft.com/office/officeart/2008/layout/HexagonCluster"/>
    <dgm:cxn modelId="{8F7A6C15-AEDF-402D-9BBF-28DF40524D6F}" type="presParOf" srcId="{27CD29E4-1AB4-44C2-A3CF-6628A2890635}" destId="{891F0357-BF3F-4CF3-917A-F2B10BD42FCA}" srcOrd="0" destOrd="0" presId="urn:microsoft.com/office/officeart/2008/layout/HexagonCluster"/>
    <dgm:cxn modelId="{4C7759D2-2567-46F4-8B63-8DCF30481CD7}" type="presParOf" srcId="{0C86C706-6079-4348-BA09-D6AF9DC79239}" destId="{89477C14-EA6B-49C8-811D-38B3E6592CB2}" srcOrd="6" destOrd="0" presId="urn:microsoft.com/office/officeart/2008/layout/HexagonCluster"/>
    <dgm:cxn modelId="{57BA4436-A33B-42F4-94EA-75A196255132}" type="presParOf" srcId="{89477C14-EA6B-49C8-811D-38B3E6592CB2}" destId="{77279704-D80A-4865-810D-FA002164E403}" srcOrd="0" destOrd="0" presId="urn:microsoft.com/office/officeart/2008/layout/HexagonCluster"/>
    <dgm:cxn modelId="{53653AB0-3687-4D16-9886-6300BF2DEC38}" type="presParOf" srcId="{0C86C706-6079-4348-BA09-D6AF9DC79239}" destId="{399D5098-4733-4D8A-A88F-9B4856FFEC17}" srcOrd="7" destOrd="0" presId="urn:microsoft.com/office/officeart/2008/layout/HexagonCluster"/>
    <dgm:cxn modelId="{AD6D79AA-04ED-4B31-BE3B-652D52BFAAC7}" type="presParOf" srcId="{399D5098-4733-4D8A-A88F-9B4856FFEC17}" destId="{8BACC570-32E9-40BB-9984-8D3F1E62376B}" srcOrd="0" destOrd="0" presId="urn:microsoft.com/office/officeart/2008/layout/HexagonCluster"/>
    <dgm:cxn modelId="{895CC09D-9CA5-43A2-83D2-74696EEEC217}" type="presParOf" srcId="{0C86C706-6079-4348-BA09-D6AF9DC79239}" destId="{DF2C212F-785A-41FA-989D-5CBA40EA7F72}" srcOrd="8" destOrd="0" presId="urn:microsoft.com/office/officeart/2008/layout/HexagonCluster"/>
    <dgm:cxn modelId="{FBA04D77-52D3-4E7A-9B8B-50B46CD5C260}" type="presParOf" srcId="{DF2C212F-785A-41FA-989D-5CBA40EA7F72}" destId="{A64675C3-7A6A-4A21-848E-450F14C8FF4C}" srcOrd="0" destOrd="0" presId="urn:microsoft.com/office/officeart/2008/layout/HexagonCluster"/>
    <dgm:cxn modelId="{EE52CE0B-E4C7-4F05-A8D1-A524A85FCFAB}" type="presParOf" srcId="{0C86C706-6079-4348-BA09-D6AF9DC79239}" destId="{8C4DD7C1-D0A0-4082-BC10-B77B584D5FD2}" srcOrd="9" destOrd="0" presId="urn:microsoft.com/office/officeart/2008/layout/HexagonCluster"/>
    <dgm:cxn modelId="{878E10BC-0C90-436E-B428-8CF5B172AC3C}" type="presParOf" srcId="{8C4DD7C1-D0A0-4082-BC10-B77B584D5FD2}" destId="{F6634179-7DA1-43F4-8375-9BD2BA279B56}" srcOrd="0" destOrd="0" presId="urn:microsoft.com/office/officeart/2008/layout/HexagonCluster"/>
    <dgm:cxn modelId="{503BDF03-E791-4A27-A6B6-250094F92DED}" type="presParOf" srcId="{0C86C706-6079-4348-BA09-D6AF9DC79239}" destId="{CBF6442D-822F-4BAA-A63B-B04BCD2704AB}" srcOrd="10" destOrd="0" presId="urn:microsoft.com/office/officeart/2008/layout/HexagonCluster"/>
    <dgm:cxn modelId="{314D1417-B66E-4944-AFFA-311E56F3ACB3}" type="presParOf" srcId="{CBF6442D-822F-4BAA-A63B-B04BCD2704AB}" destId="{F593E8F4-D7B5-4A11-B352-DDE702AD3D25}" srcOrd="0" destOrd="0" presId="urn:microsoft.com/office/officeart/2008/layout/HexagonCluster"/>
    <dgm:cxn modelId="{F33B70DD-DDEC-4314-8B4B-6F82643AB362}" type="presParOf" srcId="{0C86C706-6079-4348-BA09-D6AF9DC79239}" destId="{D46A5DAB-C124-402B-A916-673F3BB742BD}" srcOrd="11" destOrd="0" presId="urn:microsoft.com/office/officeart/2008/layout/HexagonCluster"/>
    <dgm:cxn modelId="{2AB9B14F-F4A1-4435-AD24-FBC785999B52}" type="presParOf" srcId="{D46A5DAB-C124-402B-A916-673F3BB742BD}" destId="{A13EB66D-F2A0-45D1-8C97-7568035C049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BC4869-91BE-4097-83C5-C65EBD81C535}" type="doc">
      <dgm:prSet loTypeId="urn:microsoft.com/office/officeart/2008/layout/HexagonCluster" loCatId="picture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309913CE-BFE8-4563-9933-A906D309328F}">
      <dgm:prSet phldrT="[Text]"/>
      <dgm:spPr>
        <a:gradFill flip="none" rotWithShape="0">
          <a:gsLst>
            <a:gs pos="0">
              <a:srgbClr val="FF0000">
                <a:shade val="30000"/>
                <a:satMod val="115000"/>
              </a:srgbClr>
            </a:gs>
            <a:gs pos="50000">
              <a:srgbClr val="FF0000">
                <a:shade val="67500"/>
                <a:satMod val="115000"/>
              </a:srgbClr>
            </a:gs>
            <a:gs pos="100000">
              <a:srgbClr val="FF0000">
                <a:shade val="100000"/>
                <a:satMod val="115000"/>
              </a:srgbClr>
            </a:gs>
          </a:gsLst>
          <a:lin ang="2700000" scaled="1"/>
          <a:tileRect/>
        </a:gradFill>
      </dgm:spPr>
      <dgm:t>
        <a:bodyPr/>
        <a:lstStyle/>
        <a:p>
          <a:r>
            <a:rPr lang="en-IN" dirty="0"/>
            <a:t>K. Gopi Krishna</a:t>
          </a:r>
        </a:p>
      </dgm:t>
    </dgm:pt>
    <dgm:pt modelId="{A8DC049A-DC98-46A0-A846-230ADFD8DCB2}" type="parTrans" cxnId="{08FDEFE0-7FC2-499C-B9FA-EF66CCCA70C5}">
      <dgm:prSet/>
      <dgm:spPr/>
      <dgm:t>
        <a:bodyPr/>
        <a:lstStyle/>
        <a:p>
          <a:endParaRPr lang="en-IN"/>
        </a:p>
      </dgm:t>
    </dgm:pt>
    <dgm:pt modelId="{A04B179D-9878-4F45-8C81-9EDC3237E42C}" type="sibTrans" cxnId="{08FDEFE0-7FC2-499C-B9FA-EF66CCCA70C5}">
      <dgm:prSet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</dgm:spPr>
      <dgm:t>
        <a:bodyPr/>
        <a:lstStyle/>
        <a:p>
          <a:endParaRPr lang="en-IN"/>
        </a:p>
      </dgm:t>
    </dgm:pt>
    <dgm:pt modelId="{DBAC1773-4809-47AB-B4DF-281948E6554E}">
      <dgm:prSet phldrT="[Text]"/>
      <dgm:spPr>
        <a:gradFill flip="none" rotWithShape="0">
          <a:gsLst>
            <a:gs pos="0">
              <a:srgbClr val="00FFFF">
                <a:shade val="30000"/>
                <a:satMod val="115000"/>
              </a:srgbClr>
            </a:gs>
            <a:gs pos="50000">
              <a:srgbClr val="00FFFF">
                <a:shade val="67500"/>
                <a:satMod val="115000"/>
              </a:srgbClr>
            </a:gs>
            <a:gs pos="100000">
              <a:srgbClr val="00FFFF">
                <a:shade val="100000"/>
                <a:satMod val="115000"/>
              </a:srgbClr>
            </a:gs>
          </a:gsLst>
          <a:lin ang="10800000" scaled="1"/>
          <a:tileRect/>
        </a:gradFill>
      </dgm:spPr>
      <dgm:t>
        <a:bodyPr/>
        <a:lstStyle/>
        <a:p>
          <a:r>
            <a:rPr lang="en-IN" dirty="0"/>
            <a:t>G. Chandra Lekha</a:t>
          </a:r>
        </a:p>
      </dgm:t>
    </dgm:pt>
    <dgm:pt modelId="{15DACBFD-63A0-4B91-B709-EF57A1EF4B38}" type="parTrans" cxnId="{A513C2FC-A4A4-41D6-BBED-8910D228B83F}">
      <dgm:prSet/>
      <dgm:spPr/>
      <dgm:t>
        <a:bodyPr/>
        <a:lstStyle/>
        <a:p>
          <a:endParaRPr lang="en-IN"/>
        </a:p>
      </dgm:t>
    </dgm:pt>
    <dgm:pt modelId="{40BD2798-1281-44F7-9531-F98C5CE44851}" type="sibTrans" cxnId="{A513C2FC-A4A4-41D6-BBED-8910D228B83F}">
      <dgm:prSet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IN"/>
        </a:p>
      </dgm:t>
    </dgm:pt>
    <dgm:pt modelId="{1689D965-9A01-4E56-951A-3AC62441E6ED}">
      <dgm:prSet phldrT="[Text]"/>
      <dgm:spPr>
        <a:gradFill flip="none" rotWithShape="0">
          <a:gsLst>
            <a:gs pos="0">
              <a:srgbClr val="FF00FF">
                <a:shade val="30000"/>
                <a:satMod val="115000"/>
              </a:srgbClr>
            </a:gs>
            <a:gs pos="50000">
              <a:srgbClr val="FF00FF">
                <a:shade val="67500"/>
                <a:satMod val="115000"/>
              </a:srgbClr>
            </a:gs>
            <a:gs pos="100000">
              <a:srgbClr val="FF00FF">
                <a:shade val="100000"/>
                <a:satMod val="115000"/>
              </a:srgbClr>
            </a:gs>
          </a:gsLst>
          <a:lin ang="0" scaled="1"/>
          <a:tileRect/>
        </a:gradFill>
      </dgm:spPr>
      <dgm:t>
        <a:bodyPr/>
        <a:lstStyle/>
        <a:p>
          <a:r>
            <a:rPr lang="en-IN" dirty="0"/>
            <a:t> CH. Sri Lakshmi</a:t>
          </a:r>
        </a:p>
      </dgm:t>
    </dgm:pt>
    <dgm:pt modelId="{BA240DE0-8DDC-4D29-9F64-1EFC374B3AFF}" type="parTrans" cxnId="{F09AEC07-FE7A-416E-BB1E-83A708AB9DFC}">
      <dgm:prSet/>
      <dgm:spPr/>
      <dgm:t>
        <a:bodyPr/>
        <a:lstStyle/>
        <a:p>
          <a:endParaRPr lang="en-IN"/>
        </a:p>
      </dgm:t>
    </dgm:pt>
    <dgm:pt modelId="{B68D8A48-D44E-4098-8158-C35B52401FFB}" type="sibTrans" cxnId="{F09AEC07-FE7A-416E-BB1E-83A708AB9DFC}">
      <dgm:prSet/>
      <dgm:spPr>
        <a:blipFill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IN"/>
        </a:p>
      </dgm:t>
    </dgm:pt>
    <dgm:pt modelId="{947E8197-CFA5-4AE6-B1E5-0561CE9A7059}">
      <dgm:prSet phldrT="[Text]"/>
      <dgm:spPr>
        <a:gradFill flip="none" rotWithShape="0">
          <a:gsLst>
            <a:gs pos="0">
              <a:srgbClr val="66FF33">
                <a:shade val="30000"/>
                <a:satMod val="115000"/>
              </a:srgbClr>
            </a:gs>
            <a:gs pos="50000">
              <a:srgbClr val="66FF33">
                <a:shade val="67500"/>
                <a:satMod val="115000"/>
              </a:srgbClr>
            </a:gs>
            <a:gs pos="100000">
              <a:srgbClr val="66FF33">
                <a:shade val="100000"/>
                <a:satMod val="115000"/>
              </a:srgbClr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IN" dirty="0"/>
            <a:t>M. Urmila</a:t>
          </a:r>
        </a:p>
      </dgm:t>
    </dgm:pt>
    <dgm:pt modelId="{CB91F4CB-A4F2-4843-B67A-5E33F2F4E5A8}" type="parTrans" cxnId="{D757CC9E-81EC-47C1-A4BB-AFD5F4E28616}">
      <dgm:prSet/>
      <dgm:spPr/>
      <dgm:t>
        <a:bodyPr/>
        <a:lstStyle/>
        <a:p>
          <a:endParaRPr lang="en-IN"/>
        </a:p>
      </dgm:t>
    </dgm:pt>
    <dgm:pt modelId="{2B4FE0DD-4251-44A6-82CB-8B7886150B4F}" type="sibTrans" cxnId="{D757CC9E-81EC-47C1-A4BB-AFD5F4E28616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</dgm:spPr>
      <dgm:t>
        <a:bodyPr/>
        <a:lstStyle/>
        <a:p>
          <a:endParaRPr lang="en-IN"/>
        </a:p>
      </dgm:t>
    </dgm:pt>
    <dgm:pt modelId="{77B97003-2C25-4C4A-81DF-4ECBAFE7581A}">
      <dgm:prSet phldrT="[Text]"/>
      <dgm:spPr>
        <a:gradFill flip="none" rotWithShape="0">
          <a:gsLst>
            <a:gs pos="0">
              <a:srgbClr val="FF0066">
                <a:shade val="30000"/>
                <a:satMod val="115000"/>
              </a:srgbClr>
            </a:gs>
            <a:gs pos="50000">
              <a:srgbClr val="FF0066">
                <a:shade val="67500"/>
                <a:satMod val="115000"/>
              </a:srgbClr>
            </a:gs>
            <a:gs pos="100000">
              <a:srgbClr val="FF0066">
                <a:shade val="100000"/>
                <a:satMod val="115000"/>
              </a:srgbClr>
            </a:gs>
          </a:gsLst>
          <a:lin ang="16200000" scaled="1"/>
          <a:tileRect/>
        </a:gradFill>
      </dgm:spPr>
      <dgm:t>
        <a:bodyPr/>
        <a:lstStyle/>
        <a:p>
          <a:r>
            <a:rPr lang="en-IN" dirty="0"/>
            <a:t>M. Jyothi</a:t>
          </a:r>
        </a:p>
      </dgm:t>
    </dgm:pt>
    <dgm:pt modelId="{DD337C13-C5E2-4072-B6EA-E08B37375287}" type="parTrans" cxnId="{715402DE-C503-4CB0-A652-CACFC0A4EA56}">
      <dgm:prSet/>
      <dgm:spPr/>
      <dgm:t>
        <a:bodyPr/>
        <a:lstStyle/>
        <a:p>
          <a:endParaRPr lang="en-IN"/>
        </a:p>
      </dgm:t>
    </dgm:pt>
    <dgm:pt modelId="{81D8BD1E-1F85-43FF-8A26-488AA5F06F96}" type="sibTrans" cxnId="{715402DE-C503-4CB0-A652-CACFC0A4EA56}">
      <dgm:prSet/>
      <dgm:spPr>
        <a:blipFill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  <dgm:t>
        <a:bodyPr/>
        <a:lstStyle/>
        <a:p>
          <a:endParaRPr lang="en-IN"/>
        </a:p>
      </dgm:t>
    </dgm:pt>
    <dgm:pt modelId="{BA6790EB-4067-4C7A-B6FF-75C166CF67FA}">
      <dgm:prSet phldrT="[Text]"/>
      <dgm:spPr>
        <a:gradFill flip="none" rotWithShape="0">
          <a:gsLst>
            <a:gs pos="0">
              <a:srgbClr val="0000FF">
                <a:shade val="30000"/>
                <a:satMod val="115000"/>
              </a:srgbClr>
            </a:gs>
            <a:gs pos="50000">
              <a:srgbClr val="0000FF">
                <a:shade val="67500"/>
                <a:satMod val="115000"/>
              </a:srgbClr>
            </a:gs>
            <a:gs pos="100000">
              <a:srgbClr val="0000FF">
                <a:shade val="100000"/>
                <a:satMod val="115000"/>
              </a:srgbClr>
            </a:gs>
          </a:gsLst>
          <a:lin ang="8100000" scaled="1"/>
          <a:tileRect/>
        </a:gradFill>
      </dgm:spPr>
      <dgm:t>
        <a:bodyPr/>
        <a:lstStyle/>
        <a:p>
          <a:r>
            <a:rPr lang="en-IN" dirty="0"/>
            <a:t>M. Divya</a:t>
          </a:r>
        </a:p>
      </dgm:t>
    </dgm:pt>
    <dgm:pt modelId="{4881B468-9B67-4341-B16C-44A361994C1E}" type="sibTrans" cxnId="{8AE7EC80-0041-44CF-A536-AD20A66D854A}">
      <dgm:prSet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IN"/>
        </a:p>
      </dgm:t>
    </dgm:pt>
    <dgm:pt modelId="{3D1D17E3-AAEA-4513-B072-E232AE335713}" type="parTrans" cxnId="{8AE7EC80-0041-44CF-A536-AD20A66D854A}">
      <dgm:prSet/>
      <dgm:spPr/>
      <dgm:t>
        <a:bodyPr/>
        <a:lstStyle/>
        <a:p>
          <a:endParaRPr lang="en-IN"/>
        </a:p>
      </dgm:t>
    </dgm:pt>
    <dgm:pt modelId="{F0DA8D89-A99D-4705-9B2F-F34AA3AC9497}" type="pres">
      <dgm:prSet presAssocID="{44BC4869-91BE-4097-83C5-C65EBD81C535}" presName="Name0" presStyleCnt="0">
        <dgm:presLayoutVars>
          <dgm:chMax val="21"/>
          <dgm:chPref val="21"/>
        </dgm:presLayoutVars>
      </dgm:prSet>
      <dgm:spPr/>
    </dgm:pt>
    <dgm:pt modelId="{2A5017F7-2B88-4A5C-AA9E-86A2F4E2A381}" type="pres">
      <dgm:prSet presAssocID="{309913CE-BFE8-4563-9933-A906D309328F}" presName="text1" presStyleCnt="0"/>
      <dgm:spPr/>
    </dgm:pt>
    <dgm:pt modelId="{D64E3FA9-1423-406E-B2FE-D921C1523C23}" type="pres">
      <dgm:prSet presAssocID="{309913CE-BFE8-4563-9933-A906D309328F}" presName="textRepeatNode" presStyleLbl="alignNode1" presStyleIdx="0" presStyleCnt="6" custLinFactY="-59101" custLinFactNeighborX="-87244" custLinFactNeighborY="-100000">
        <dgm:presLayoutVars>
          <dgm:chMax val="0"/>
          <dgm:chPref val="0"/>
          <dgm:bulletEnabled val="1"/>
        </dgm:presLayoutVars>
      </dgm:prSet>
      <dgm:spPr/>
    </dgm:pt>
    <dgm:pt modelId="{E4ACD5C2-E2F1-4CF2-8FEA-A121BA751BC7}" type="pres">
      <dgm:prSet presAssocID="{309913CE-BFE8-4563-9933-A906D309328F}" presName="textaccent1" presStyleCnt="0"/>
      <dgm:spPr/>
    </dgm:pt>
    <dgm:pt modelId="{1C19588F-79E4-442C-B475-AB98CF20C2F6}" type="pres">
      <dgm:prSet presAssocID="{309913CE-BFE8-4563-9933-A906D309328F}" presName="accentRepeatNode" presStyleLbl="solidAlignAcc1" presStyleIdx="0" presStyleCnt="12" custLinFactX="1700000" custLinFactY="-276571" custLinFactNeighborX="1736535" custLinFactNeighborY="-300000"/>
      <dgm:spPr/>
    </dgm:pt>
    <dgm:pt modelId="{39F715FC-537C-4DFE-8A74-D97D784D4796}" type="pres">
      <dgm:prSet presAssocID="{A04B179D-9878-4F45-8C81-9EDC3237E42C}" presName="image1" presStyleCnt="0"/>
      <dgm:spPr/>
    </dgm:pt>
    <dgm:pt modelId="{1E2F5440-998C-400E-8AB6-9A6D68B088A0}" type="pres">
      <dgm:prSet presAssocID="{A04B179D-9878-4F45-8C81-9EDC3237E42C}" presName="imageRepeatNode" presStyleLbl="alignAcc1" presStyleIdx="0" presStyleCnt="6" custAng="0"/>
      <dgm:spPr/>
    </dgm:pt>
    <dgm:pt modelId="{64FCCDB5-ED9B-4283-8915-42C2BB7AE033}" type="pres">
      <dgm:prSet presAssocID="{A04B179D-9878-4F45-8C81-9EDC3237E42C}" presName="imageaccent1" presStyleCnt="0"/>
      <dgm:spPr/>
    </dgm:pt>
    <dgm:pt modelId="{2A4E5D2D-2DDA-4194-BB68-8E28C4A37F53}" type="pres">
      <dgm:prSet presAssocID="{A04B179D-9878-4F45-8C81-9EDC3237E42C}" presName="accentRepeatNode" presStyleLbl="solidAlignAcc1" presStyleIdx="1" presStyleCnt="12" custLinFactX="-200000" custLinFactY="-330975" custLinFactNeighborX="-230178" custLinFactNeighborY="-400000"/>
      <dgm:spPr/>
    </dgm:pt>
    <dgm:pt modelId="{8F44430A-55F4-47D2-8A29-ABF09B259455}" type="pres">
      <dgm:prSet presAssocID="{1689D965-9A01-4E56-951A-3AC62441E6ED}" presName="text2" presStyleCnt="0"/>
      <dgm:spPr/>
    </dgm:pt>
    <dgm:pt modelId="{DDDCC12A-873A-4B0C-BD31-07CAFF29B45C}" type="pres">
      <dgm:prSet presAssocID="{1689D965-9A01-4E56-951A-3AC62441E6ED}" presName="textRepeatNode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BF57A7B6-DBFF-4D05-9831-849B4FEBE31A}" type="pres">
      <dgm:prSet presAssocID="{1689D965-9A01-4E56-951A-3AC62441E6ED}" presName="textaccent2" presStyleCnt="0"/>
      <dgm:spPr/>
    </dgm:pt>
    <dgm:pt modelId="{DF777D54-25E0-4FDA-AFE8-4875203E5296}" type="pres">
      <dgm:prSet presAssocID="{1689D965-9A01-4E56-951A-3AC62441E6ED}" presName="accentRepeatNode" presStyleLbl="solidAlignAcc1" presStyleIdx="2" presStyleCnt="12" custLinFactNeighborY="11334"/>
      <dgm:spPr/>
    </dgm:pt>
    <dgm:pt modelId="{ADBCB7DF-2C4E-4380-9FAB-705202CCECF2}" type="pres">
      <dgm:prSet presAssocID="{B68D8A48-D44E-4098-8158-C35B52401FFB}" presName="image2" presStyleCnt="0"/>
      <dgm:spPr/>
    </dgm:pt>
    <dgm:pt modelId="{71FD3DCC-8179-4E6F-B561-B6F422EC7FBB}" type="pres">
      <dgm:prSet presAssocID="{B68D8A48-D44E-4098-8158-C35B52401FFB}" presName="imageRepeatNode" presStyleLbl="alignAcc1" presStyleIdx="1" presStyleCnt="6" custLinFactNeighborX="-86232" custLinFactNeighborY="48012"/>
      <dgm:spPr/>
    </dgm:pt>
    <dgm:pt modelId="{6A61142D-B2DB-4580-8674-EAB170A0B0C0}" type="pres">
      <dgm:prSet presAssocID="{B68D8A48-D44E-4098-8158-C35B52401FFB}" presName="imageaccent2" presStyleCnt="0"/>
      <dgm:spPr/>
    </dgm:pt>
    <dgm:pt modelId="{97D46F5A-480F-45DC-A2A8-5E7400E8EA31}" type="pres">
      <dgm:prSet presAssocID="{B68D8A48-D44E-4098-8158-C35B52401FFB}" presName="accentRepeatNode" presStyleLbl="solidAlignAcc1" presStyleIdx="3" presStyleCnt="12" custLinFactX="-75377" custLinFactNeighborX="-100000" custLinFactNeighborY="41342"/>
      <dgm:spPr/>
    </dgm:pt>
    <dgm:pt modelId="{C89E2BA7-1260-416A-92E4-D2C195E10C82}" type="pres">
      <dgm:prSet presAssocID="{DBAC1773-4809-47AB-B4DF-281948E6554E}" presName="text3" presStyleCnt="0"/>
      <dgm:spPr/>
    </dgm:pt>
    <dgm:pt modelId="{18A63855-E6B1-4B29-A600-758BC3BBCAC2}" type="pres">
      <dgm:prSet presAssocID="{DBAC1773-4809-47AB-B4DF-281948E6554E}" presName="textRepeatNode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EF779ADB-C6FE-4FC8-9A91-5B3F09BAF5DB}" type="pres">
      <dgm:prSet presAssocID="{DBAC1773-4809-47AB-B4DF-281948E6554E}" presName="textaccent3" presStyleCnt="0"/>
      <dgm:spPr/>
    </dgm:pt>
    <dgm:pt modelId="{18EABE32-8533-4D27-89E0-C41CE0FFAA66}" type="pres">
      <dgm:prSet presAssocID="{DBAC1773-4809-47AB-B4DF-281948E6554E}" presName="accentRepeatNode" presStyleLbl="solidAlignAcc1" presStyleIdx="4" presStyleCnt="12" custLinFactX="-200000" custLinFactY="326280" custLinFactNeighborX="-215514" custLinFactNeighborY="400000"/>
      <dgm:spPr/>
    </dgm:pt>
    <dgm:pt modelId="{87F3FF63-BEB5-423F-BA96-EAE49CB57901}" type="pres">
      <dgm:prSet presAssocID="{40BD2798-1281-44F7-9531-F98C5CE44851}" presName="image3" presStyleCnt="0"/>
      <dgm:spPr/>
    </dgm:pt>
    <dgm:pt modelId="{4384B14D-CC8E-4169-B4C0-589FCCABF49B}" type="pres">
      <dgm:prSet presAssocID="{40BD2798-1281-44F7-9531-F98C5CE44851}" presName="imageRepeatNode" presStyleLbl="alignAcc1" presStyleIdx="2" presStyleCnt="6" custLinFactY="59300" custLinFactNeighborX="-87026" custLinFactNeighborY="100000"/>
      <dgm:spPr/>
    </dgm:pt>
    <dgm:pt modelId="{7ADE7EA1-749C-49FE-9311-090D366C7346}" type="pres">
      <dgm:prSet presAssocID="{40BD2798-1281-44F7-9531-F98C5CE44851}" presName="imageaccent3" presStyleCnt="0"/>
      <dgm:spPr/>
    </dgm:pt>
    <dgm:pt modelId="{9EAF5EEB-C3E8-43BB-8CBD-26243A28106A}" type="pres">
      <dgm:prSet presAssocID="{40BD2798-1281-44F7-9531-F98C5CE44851}" presName="accentRepeatNode" presStyleLbl="solidAlignAcc1" presStyleIdx="5" presStyleCnt="12" custFlipHor="1" custScaleX="107327" custScaleY="119554" custLinFactX="-644306" custLinFactY="200000" custLinFactNeighborX="-700000" custLinFactNeighborY="226453"/>
      <dgm:spPr/>
    </dgm:pt>
    <dgm:pt modelId="{CBC88712-6174-49A6-AF1E-004FD88182D9}" type="pres">
      <dgm:prSet presAssocID="{BA6790EB-4067-4C7A-B6FF-75C166CF67FA}" presName="text4" presStyleCnt="0"/>
      <dgm:spPr/>
    </dgm:pt>
    <dgm:pt modelId="{FFF0FF18-A4AC-4557-AFFC-F982A5AFD76C}" type="pres">
      <dgm:prSet presAssocID="{BA6790EB-4067-4C7A-B6FF-75C166CF67FA}" presName="textRepeatNode" presStyleLbl="alignNode1" presStyleIdx="3" presStyleCnt="6" custLinFactNeighborX="156" custLinFactNeighborY="6307">
        <dgm:presLayoutVars>
          <dgm:chMax val="0"/>
          <dgm:chPref val="0"/>
          <dgm:bulletEnabled val="1"/>
        </dgm:presLayoutVars>
      </dgm:prSet>
      <dgm:spPr/>
    </dgm:pt>
    <dgm:pt modelId="{C9EA7943-203B-4E5B-8931-63F63B93A5A4}" type="pres">
      <dgm:prSet presAssocID="{BA6790EB-4067-4C7A-B6FF-75C166CF67FA}" presName="textaccent4" presStyleCnt="0"/>
      <dgm:spPr/>
    </dgm:pt>
    <dgm:pt modelId="{07507235-69C7-4EB7-9C70-36BFC526273A}" type="pres">
      <dgm:prSet presAssocID="{BA6790EB-4067-4C7A-B6FF-75C166CF67FA}" presName="accentRepeatNode" presStyleLbl="solidAlignAcc1" presStyleIdx="6" presStyleCnt="12" custLinFactX="-57638" custLinFactY="270401" custLinFactNeighborX="-100000" custLinFactNeighborY="300000"/>
      <dgm:spPr/>
    </dgm:pt>
    <dgm:pt modelId="{80DA1EF8-7E74-4F57-BC15-369EB16201F5}" type="pres">
      <dgm:prSet presAssocID="{4881B468-9B67-4341-B16C-44A361994C1E}" presName="image4" presStyleCnt="0"/>
      <dgm:spPr/>
    </dgm:pt>
    <dgm:pt modelId="{C9594B09-750C-4E25-929A-5A071D62FF98}" type="pres">
      <dgm:prSet presAssocID="{4881B468-9B67-4341-B16C-44A361994C1E}" presName="imageRepeatNode" presStyleLbl="alignAcc1" presStyleIdx="3" presStyleCnt="6" custScaleY="98613" custLinFactNeighborX="-570" custLinFactNeighborY="1328"/>
      <dgm:spPr/>
    </dgm:pt>
    <dgm:pt modelId="{C137F0C1-2E65-4FA0-BB28-25DBAFEA507D}" type="pres">
      <dgm:prSet presAssocID="{4881B468-9B67-4341-B16C-44A361994C1E}" presName="imageaccent4" presStyleCnt="0"/>
      <dgm:spPr/>
    </dgm:pt>
    <dgm:pt modelId="{EF1A619C-B7C5-4DA9-9106-271E67D936C0}" type="pres">
      <dgm:prSet presAssocID="{4881B468-9B67-4341-B16C-44A361994C1E}" presName="accentRepeatNode" presStyleLbl="solidAlignAcc1" presStyleIdx="7" presStyleCnt="12"/>
      <dgm:spPr/>
    </dgm:pt>
    <dgm:pt modelId="{8569F537-E8F2-40B9-BFBC-7D96DA36C818}" type="pres">
      <dgm:prSet presAssocID="{947E8197-CFA5-4AE6-B1E5-0561CE9A7059}" presName="text5" presStyleCnt="0"/>
      <dgm:spPr/>
    </dgm:pt>
    <dgm:pt modelId="{25152CA7-DD47-45A8-9971-3E4DDAC43B0E}" type="pres">
      <dgm:prSet presAssocID="{947E8197-CFA5-4AE6-B1E5-0561CE9A7059}" presName="textRepeatNode" presStyleLbl="alignNode1" presStyleIdx="4" presStyleCnt="6" custLinFactNeighborX="-2598" custLinFactNeighborY="8073">
        <dgm:presLayoutVars>
          <dgm:chMax val="0"/>
          <dgm:chPref val="0"/>
          <dgm:bulletEnabled val="1"/>
        </dgm:presLayoutVars>
      </dgm:prSet>
      <dgm:spPr/>
    </dgm:pt>
    <dgm:pt modelId="{9BE5ADFF-337A-4AD2-A499-0AF878AAB5A1}" type="pres">
      <dgm:prSet presAssocID="{947E8197-CFA5-4AE6-B1E5-0561CE9A7059}" presName="textaccent5" presStyleCnt="0"/>
      <dgm:spPr/>
    </dgm:pt>
    <dgm:pt modelId="{A3B96CD5-019B-429D-B02C-10CCFE1ED49C}" type="pres">
      <dgm:prSet presAssocID="{947E8197-CFA5-4AE6-B1E5-0561CE9A7059}" presName="accentRepeatNode" presStyleLbl="solidAlignAcc1" presStyleIdx="8" presStyleCnt="12" custLinFactX="-291500" custLinFactY="200000" custLinFactNeighborX="-300000" custLinFactNeighborY="231640"/>
      <dgm:spPr/>
    </dgm:pt>
    <dgm:pt modelId="{BAEB9B68-8472-4FEB-A071-EEE6599A9522}" type="pres">
      <dgm:prSet presAssocID="{2B4FE0DD-4251-44A6-82CB-8B7886150B4F}" presName="image5" presStyleCnt="0"/>
      <dgm:spPr/>
    </dgm:pt>
    <dgm:pt modelId="{EE720312-CA0E-4AB8-AC1A-5DD9BE2F399B}" type="pres">
      <dgm:prSet presAssocID="{2B4FE0DD-4251-44A6-82CB-8B7886150B4F}" presName="imageRepeatNode" presStyleLbl="alignAcc1" presStyleIdx="4" presStyleCnt="6" custAng="0" custScaleY="98408" custLinFactY="3772" custLinFactNeighborX="-2912" custLinFactNeighborY="100000"/>
      <dgm:spPr/>
    </dgm:pt>
    <dgm:pt modelId="{D0ADC7CD-128E-42EB-855E-E9FFA6F464A8}" type="pres">
      <dgm:prSet presAssocID="{2B4FE0DD-4251-44A6-82CB-8B7886150B4F}" presName="imageaccent5" presStyleCnt="0"/>
      <dgm:spPr/>
    </dgm:pt>
    <dgm:pt modelId="{7A42CA49-6B1A-4062-95D4-4C6A3F03A1DE}" type="pres">
      <dgm:prSet presAssocID="{2B4FE0DD-4251-44A6-82CB-8B7886150B4F}" presName="accentRepeatNode" presStyleLbl="solidAlignAcc1" presStyleIdx="9" presStyleCnt="12"/>
      <dgm:spPr/>
    </dgm:pt>
    <dgm:pt modelId="{4B67268A-DDC2-4D75-B0E7-9645FCC6993A}" type="pres">
      <dgm:prSet presAssocID="{77B97003-2C25-4C4A-81DF-4ECBAFE7581A}" presName="text6" presStyleCnt="0"/>
      <dgm:spPr/>
    </dgm:pt>
    <dgm:pt modelId="{AE5FD796-9852-4F20-A1EE-BBF438D964A5}" type="pres">
      <dgm:prSet presAssocID="{77B97003-2C25-4C4A-81DF-4ECBAFE7581A}" presName="textRepeatNode" presStyleLbl="alignNode1" presStyleIdx="5" presStyleCnt="6" custLinFactY="-10081" custLinFactNeighborX="-3484" custLinFactNeighborY="-100000">
        <dgm:presLayoutVars>
          <dgm:chMax val="0"/>
          <dgm:chPref val="0"/>
          <dgm:bulletEnabled val="1"/>
        </dgm:presLayoutVars>
      </dgm:prSet>
      <dgm:spPr/>
    </dgm:pt>
    <dgm:pt modelId="{0B95BD80-0926-4445-A692-641A1FAEE72F}" type="pres">
      <dgm:prSet presAssocID="{77B97003-2C25-4C4A-81DF-4ECBAFE7581A}" presName="textaccent6" presStyleCnt="0"/>
      <dgm:spPr/>
    </dgm:pt>
    <dgm:pt modelId="{223C898E-51D8-4F51-A523-EDF374DCC6C7}" type="pres">
      <dgm:prSet presAssocID="{77B97003-2C25-4C4A-81DF-4ECBAFE7581A}" presName="accentRepeatNode" presStyleLbl="solidAlignAcc1" presStyleIdx="10" presStyleCnt="12" custLinFactY="-440237" custLinFactNeighborX="-24438" custLinFactNeighborY="-500000"/>
      <dgm:spPr/>
    </dgm:pt>
    <dgm:pt modelId="{A25BB863-D70E-4C96-A345-61070F35209A}" type="pres">
      <dgm:prSet presAssocID="{81D8BD1E-1F85-43FF-8A26-488AA5F06F96}" presName="image6" presStyleCnt="0"/>
      <dgm:spPr/>
    </dgm:pt>
    <dgm:pt modelId="{20A9FE8A-F518-4F94-9928-5DA46FE5D4BC}" type="pres">
      <dgm:prSet presAssocID="{81D8BD1E-1F85-43FF-8A26-488AA5F06F96}" presName="imageRepeatNode" presStyleLbl="alignAcc1" presStyleIdx="5" presStyleCnt="6" custLinFactNeighborX="-86801" custLinFactNeighborY="-56016"/>
      <dgm:spPr/>
    </dgm:pt>
    <dgm:pt modelId="{B3269911-D190-4ABF-9ED8-9CD2D50D2C48}" type="pres">
      <dgm:prSet presAssocID="{81D8BD1E-1F85-43FF-8A26-488AA5F06F96}" presName="imageaccent6" presStyleCnt="0"/>
      <dgm:spPr/>
    </dgm:pt>
    <dgm:pt modelId="{FF2A54FD-7D4F-46FE-9A20-DB810F5D45E7}" type="pres">
      <dgm:prSet presAssocID="{81D8BD1E-1F85-43FF-8A26-488AA5F06F96}" presName="accentRepeatNode" presStyleLbl="solidAlignAcc1" presStyleIdx="11" presStyleCnt="12" custLinFactX="28654" custLinFactY="-400000" custLinFactNeighborX="100000" custLinFactNeighborY="-483972"/>
      <dgm:spPr/>
    </dgm:pt>
  </dgm:ptLst>
  <dgm:cxnLst>
    <dgm:cxn modelId="{F09AEC07-FE7A-416E-BB1E-83A708AB9DFC}" srcId="{44BC4869-91BE-4097-83C5-C65EBD81C535}" destId="{1689D965-9A01-4E56-951A-3AC62441E6ED}" srcOrd="1" destOrd="0" parTransId="{BA240DE0-8DDC-4D29-9F64-1EFC374B3AFF}" sibTransId="{B68D8A48-D44E-4098-8158-C35B52401FFB}"/>
    <dgm:cxn modelId="{82E38C08-E373-47B9-8B8B-2F3D786A9D5A}" type="presOf" srcId="{40BD2798-1281-44F7-9531-F98C5CE44851}" destId="{4384B14D-CC8E-4169-B4C0-589FCCABF49B}" srcOrd="0" destOrd="0" presId="urn:microsoft.com/office/officeart/2008/layout/HexagonCluster"/>
    <dgm:cxn modelId="{C50EA619-3405-48F3-90B2-CE8FE9CBC70E}" type="presOf" srcId="{2B4FE0DD-4251-44A6-82CB-8B7886150B4F}" destId="{EE720312-CA0E-4AB8-AC1A-5DD9BE2F399B}" srcOrd="0" destOrd="0" presId="urn:microsoft.com/office/officeart/2008/layout/HexagonCluster"/>
    <dgm:cxn modelId="{035B002A-8664-4DF2-9602-A64B8816D9DD}" type="presOf" srcId="{77B97003-2C25-4C4A-81DF-4ECBAFE7581A}" destId="{AE5FD796-9852-4F20-A1EE-BBF438D964A5}" srcOrd="0" destOrd="0" presId="urn:microsoft.com/office/officeart/2008/layout/HexagonCluster"/>
    <dgm:cxn modelId="{6A3DD130-051D-48C7-B88A-9A938DA2D0D7}" type="presOf" srcId="{309913CE-BFE8-4563-9933-A906D309328F}" destId="{D64E3FA9-1423-406E-B2FE-D921C1523C23}" srcOrd="0" destOrd="0" presId="urn:microsoft.com/office/officeart/2008/layout/HexagonCluster"/>
    <dgm:cxn modelId="{D0748A61-9A8E-4ADD-A72A-8F9AEBF01291}" type="presOf" srcId="{BA6790EB-4067-4C7A-B6FF-75C166CF67FA}" destId="{FFF0FF18-A4AC-4557-AFFC-F982A5AFD76C}" srcOrd="0" destOrd="0" presId="urn:microsoft.com/office/officeart/2008/layout/HexagonCluster"/>
    <dgm:cxn modelId="{CFECD657-476E-4A24-893C-8F99F97AA765}" type="presOf" srcId="{4881B468-9B67-4341-B16C-44A361994C1E}" destId="{C9594B09-750C-4E25-929A-5A071D62FF98}" srcOrd="0" destOrd="0" presId="urn:microsoft.com/office/officeart/2008/layout/HexagonCluster"/>
    <dgm:cxn modelId="{FE30BD58-C144-4C49-9DFE-35C7B76BDD9D}" type="presOf" srcId="{B68D8A48-D44E-4098-8158-C35B52401FFB}" destId="{71FD3DCC-8179-4E6F-B561-B6F422EC7FBB}" srcOrd="0" destOrd="0" presId="urn:microsoft.com/office/officeart/2008/layout/HexagonCluster"/>
    <dgm:cxn modelId="{8AE7EC80-0041-44CF-A536-AD20A66D854A}" srcId="{44BC4869-91BE-4097-83C5-C65EBD81C535}" destId="{BA6790EB-4067-4C7A-B6FF-75C166CF67FA}" srcOrd="3" destOrd="0" parTransId="{3D1D17E3-AAEA-4513-B072-E232AE335713}" sibTransId="{4881B468-9B67-4341-B16C-44A361994C1E}"/>
    <dgm:cxn modelId="{107B5386-F8D3-47D0-A6A3-C0F5247AD617}" type="presOf" srcId="{DBAC1773-4809-47AB-B4DF-281948E6554E}" destId="{18A63855-E6B1-4B29-A600-758BC3BBCAC2}" srcOrd="0" destOrd="0" presId="urn:microsoft.com/office/officeart/2008/layout/HexagonCluster"/>
    <dgm:cxn modelId="{81DA9488-B50A-4E35-A78B-3B5E2A32EBD3}" type="presOf" srcId="{44BC4869-91BE-4097-83C5-C65EBD81C535}" destId="{F0DA8D89-A99D-4705-9B2F-F34AA3AC9497}" srcOrd="0" destOrd="0" presId="urn:microsoft.com/office/officeart/2008/layout/HexagonCluster"/>
    <dgm:cxn modelId="{D1E33094-E2BA-47F0-A4D5-2CEAEEF7BF0E}" type="presOf" srcId="{81D8BD1E-1F85-43FF-8A26-488AA5F06F96}" destId="{20A9FE8A-F518-4F94-9928-5DA46FE5D4BC}" srcOrd="0" destOrd="0" presId="urn:microsoft.com/office/officeart/2008/layout/HexagonCluster"/>
    <dgm:cxn modelId="{D757CC9E-81EC-47C1-A4BB-AFD5F4E28616}" srcId="{44BC4869-91BE-4097-83C5-C65EBD81C535}" destId="{947E8197-CFA5-4AE6-B1E5-0561CE9A7059}" srcOrd="4" destOrd="0" parTransId="{CB91F4CB-A4F2-4843-B67A-5E33F2F4E5A8}" sibTransId="{2B4FE0DD-4251-44A6-82CB-8B7886150B4F}"/>
    <dgm:cxn modelId="{BA5A2EA7-EE2B-438B-8822-1D4C26F53A28}" type="presOf" srcId="{A04B179D-9878-4F45-8C81-9EDC3237E42C}" destId="{1E2F5440-998C-400E-8AB6-9A6D68B088A0}" srcOrd="0" destOrd="0" presId="urn:microsoft.com/office/officeart/2008/layout/HexagonCluster"/>
    <dgm:cxn modelId="{405F8AC4-974A-45DB-B324-D334244ED95B}" type="presOf" srcId="{947E8197-CFA5-4AE6-B1E5-0561CE9A7059}" destId="{25152CA7-DD47-45A8-9971-3E4DDAC43B0E}" srcOrd="0" destOrd="0" presId="urn:microsoft.com/office/officeart/2008/layout/HexagonCluster"/>
    <dgm:cxn modelId="{715402DE-C503-4CB0-A652-CACFC0A4EA56}" srcId="{44BC4869-91BE-4097-83C5-C65EBD81C535}" destId="{77B97003-2C25-4C4A-81DF-4ECBAFE7581A}" srcOrd="5" destOrd="0" parTransId="{DD337C13-C5E2-4072-B6EA-E08B37375287}" sibTransId="{81D8BD1E-1F85-43FF-8A26-488AA5F06F96}"/>
    <dgm:cxn modelId="{08FDEFE0-7FC2-499C-B9FA-EF66CCCA70C5}" srcId="{44BC4869-91BE-4097-83C5-C65EBD81C535}" destId="{309913CE-BFE8-4563-9933-A906D309328F}" srcOrd="0" destOrd="0" parTransId="{A8DC049A-DC98-46A0-A846-230ADFD8DCB2}" sibTransId="{A04B179D-9878-4F45-8C81-9EDC3237E42C}"/>
    <dgm:cxn modelId="{A4FBDCE3-174F-445C-B9AE-B273574F9D60}" type="presOf" srcId="{1689D965-9A01-4E56-951A-3AC62441E6ED}" destId="{DDDCC12A-873A-4B0C-BD31-07CAFF29B45C}" srcOrd="0" destOrd="0" presId="urn:microsoft.com/office/officeart/2008/layout/HexagonCluster"/>
    <dgm:cxn modelId="{A513C2FC-A4A4-41D6-BBED-8910D228B83F}" srcId="{44BC4869-91BE-4097-83C5-C65EBD81C535}" destId="{DBAC1773-4809-47AB-B4DF-281948E6554E}" srcOrd="2" destOrd="0" parTransId="{15DACBFD-63A0-4B91-B709-EF57A1EF4B38}" sibTransId="{40BD2798-1281-44F7-9531-F98C5CE44851}"/>
    <dgm:cxn modelId="{36E721B2-8A02-40CA-9E32-197E386B81D9}" type="presParOf" srcId="{F0DA8D89-A99D-4705-9B2F-F34AA3AC9497}" destId="{2A5017F7-2B88-4A5C-AA9E-86A2F4E2A381}" srcOrd="0" destOrd="0" presId="urn:microsoft.com/office/officeart/2008/layout/HexagonCluster"/>
    <dgm:cxn modelId="{BCBB0EAC-2E74-47C2-949D-084FDB1480C2}" type="presParOf" srcId="{2A5017F7-2B88-4A5C-AA9E-86A2F4E2A381}" destId="{D64E3FA9-1423-406E-B2FE-D921C1523C23}" srcOrd="0" destOrd="0" presId="urn:microsoft.com/office/officeart/2008/layout/HexagonCluster"/>
    <dgm:cxn modelId="{22393BBF-85E9-437C-BA20-CEC73042229F}" type="presParOf" srcId="{F0DA8D89-A99D-4705-9B2F-F34AA3AC9497}" destId="{E4ACD5C2-E2F1-4CF2-8FEA-A121BA751BC7}" srcOrd="1" destOrd="0" presId="urn:microsoft.com/office/officeart/2008/layout/HexagonCluster"/>
    <dgm:cxn modelId="{9F38CAE0-0843-44E3-8B49-F4774BF9F85D}" type="presParOf" srcId="{E4ACD5C2-E2F1-4CF2-8FEA-A121BA751BC7}" destId="{1C19588F-79E4-442C-B475-AB98CF20C2F6}" srcOrd="0" destOrd="0" presId="urn:microsoft.com/office/officeart/2008/layout/HexagonCluster"/>
    <dgm:cxn modelId="{2F8206E1-CFD4-46BC-841E-66BEBA91388B}" type="presParOf" srcId="{F0DA8D89-A99D-4705-9B2F-F34AA3AC9497}" destId="{39F715FC-537C-4DFE-8A74-D97D784D4796}" srcOrd="2" destOrd="0" presId="urn:microsoft.com/office/officeart/2008/layout/HexagonCluster"/>
    <dgm:cxn modelId="{FE8277FB-7D9B-452A-814B-29CF9B7D3D34}" type="presParOf" srcId="{39F715FC-537C-4DFE-8A74-D97D784D4796}" destId="{1E2F5440-998C-400E-8AB6-9A6D68B088A0}" srcOrd="0" destOrd="0" presId="urn:microsoft.com/office/officeart/2008/layout/HexagonCluster"/>
    <dgm:cxn modelId="{6C53696C-B072-46FC-B33F-C210146B64BF}" type="presParOf" srcId="{F0DA8D89-A99D-4705-9B2F-F34AA3AC9497}" destId="{64FCCDB5-ED9B-4283-8915-42C2BB7AE033}" srcOrd="3" destOrd="0" presId="urn:microsoft.com/office/officeart/2008/layout/HexagonCluster"/>
    <dgm:cxn modelId="{A76A3406-304A-4A5C-A9BF-D6BA93A4BBF4}" type="presParOf" srcId="{64FCCDB5-ED9B-4283-8915-42C2BB7AE033}" destId="{2A4E5D2D-2DDA-4194-BB68-8E28C4A37F53}" srcOrd="0" destOrd="0" presId="urn:microsoft.com/office/officeart/2008/layout/HexagonCluster"/>
    <dgm:cxn modelId="{3F7B4498-10BE-44A5-8D26-AF183A2107A7}" type="presParOf" srcId="{F0DA8D89-A99D-4705-9B2F-F34AA3AC9497}" destId="{8F44430A-55F4-47D2-8A29-ABF09B259455}" srcOrd="4" destOrd="0" presId="urn:microsoft.com/office/officeart/2008/layout/HexagonCluster"/>
    <dgm:cxn modelId="{1255C579-F7B7-400F-9BE4-F1C62EC8EC86}" type="presParOf" srcId="{8F44430A-55F4-47D2-8A29-ABF09B259455}" destId="{DDDCC12A-873A-4B0C-BD31-07CAFF29B45C}" srcOrd="0" destOrd="0" presId="urn:microsoft.com/office/officeart/2008/layout/HexagonCluster"/>
    <dgm:cxn modelId="{BBF266BD-BC7E-4682-804F-C2F948B21B47}" type="presParOf" srcId="{F0DA8D89-A99D-4705-9B2F-F34AA3AC9497}" destId="{BF57A7B6-DBFF-4D05-9831-849B4FEBE31A}" srcOrd="5" destOrd="0" presId="urn:microsoft.com/office/officeart/2008/layout/HexagonCluster"/>
    <dgm:cxn modelId="{C5394CCC-BE42-4AC2-996E-BBCBCEE624C1}" type="presParOf" srcId="{BF57A7B6-DBFF-4D05-9831-849B4FEBE31A}" destId="{DF777D54-25E0-4FDA-AFE8-4875203E5296}" srcOrd="0" destOrd="0" presId="urn:microsoft.com/office/officeart/2008/layout/HexagonCluster"/>
    <dgm:cxn modelId="{20F8B81E-FC31-456B-8917-D05EE182974C}" type="presParOf" srcId="{F0DA8D89-A99D-4705-9B2F-F34AA3AC9497}" destId="{ADBCB7DF-2C4E-4380-9FAB-705202CCECF2}" srcOrd="6" destOrd="0" presId="urn:microsoft.com/office/officeart/2008/layout/HexagonCluster"/>
    <dgm:cxn modelId="{639B962D-3A62-4A91-8591-F166B3345752}" type="presParOf" srcId="{ADBCB7DF-2C4E-4380-9FAB-705202CCECF2}" destId="{71FD3DCC-8179-4E6F-B561-B6F422EC7FBB}" srcOrd="0" destOrd="0" presId="urn:microsoft.com/office/officeart/2008/layout/HexagonCluster"/>
    <dgm:cxn modelId="{F3C35D7B-637B-487A-A3C7-BBED25F04BD8}" type="presParOf" srcId="{F0DA8D89-A99D-4705-9B2F-F34AA3AC9497}" destId="{6A61142D-B2DB-4580-8674-EAB170A0B0C0}" srcOrd="7" destOrd="0" presId="urn:microsoft.com/office/officeart/2008/layout/HexagonCluster"/>
    <dgm:cxn modelId="{58C77E8D-BF48-47F5-9573-FE2F9D59D0CB}" type="presParOf" srcId="{6A61142D-B2DB-4580-8674-EAB170A0B0C0}" destId="{97D46F5A-480F-45DC-A2A8-5E7400E8EA31}" srcOrd="0" destOrd="0" presId="urn:microsoft.com/office/officeart/2008/layout/HexagonCluster"/>
    <dgm:cxn modelId="{453C6777-0C46-47D5-9CAD-C4238B9344D5}" type="presParOf" srcId="{F0DA8D89-A99D-4705-9B2F-F34AA3AC9497}" destId="{C89E2BA7-1260-416A-92E4-D2C195E10C82}" srcOrd="8" destOrd="0" presId="urn:microsoft.com/office/officeart/2008/layout/HexagonCluster"/>
    <dgm:cxn modelId="{787536AA-BC1A-4B7E-9390-D20DFB10EDE1}" type="presParOf" srcId="{C89E2BA7-1260-416A-92E4-D2C195E10C82}" destId="{18A63855-E6B1-4B29-A600-758BC3BBCAC2}" srcOrd="0" destOrd="0" presId="urn:microsoft.com/office/officeart/2008/layout/HexagonCluster"/>
    <dgm:cxn modelId="{5C608B45-88D2-4264-8EDC-AEEA70542A96}" type="presParOf" srcId="{F0DA8D89-A99D-4705-9B2F-F34AA3AC9497}" destId="{EF779ADB-C6FE-4FC8-9A91-5B3F09BAF5DB}" srcOrd="9" destOrd="0" presId="urn:microsoft.com/office/officeart/2008/layout/HexagonCluster"/>
    <dgm:cxn modelId="{114786A9-179F-4908-BF96-F73837BE6D9E}" type="presParOf" srcId="{EF779ADB-C6FE-4FC8-9A91-5B3F09BAF5DB}" destId="{18EABE32-8533-4D27-89E0-C41CE0FFAA66}" srcOrd="0" destOrd="0" presId="urn:microsoft.com/office/officeart/2008/layout/HexagonCluster"/>
    <dgm:cxn modelId="{8910FE26-A037-4536-A880-B6C2A624A0B9}" type="presParOf" srcId="{F0DA8D89-A99D-4705-9B2F-F34AA3AC9497}" destId="{87F3FF63-BEB5-423F-BA96-EAE49CB57901}" srcOrd="10" destOrd="0" presId="urn:microsoft.com/office/officeart/2008/layout/HexagonCluster"/>
    <dgm:cxn modelId="{DAE908C5-4F0D-4AC0-AC59-98EB64DB9BFE}" type="presParOf" srcId="{87F3FF63-BEB5-423F-BA96-EAE49CB57901}" destId="{4384B14D-CC8E-4169-B4C0-589FCCABF49B}" srcOrd="0" destOrd="0" presId="urn:microsoft.com/office/officeart/2008/layout/HexagonCluster"/>
    <dgm:cxn modelId="{A91B6E66-AF4C-48FA-B0AD-ADFD59F9C5EF}" type="presParOf" srcId="{F0DA8D89-A99D-4705-9B2F-F34AA3AC9497}" destId="{7ADE7EA1-749C-49FE-9311-090D366C7346}" srcOrd="11" destOrd="0" presId="urn:microsoft.com/office/officeart/2008/layout/HexagonCluster"/>
    <dgm:cxn modelId="{D027B991-11C0-4D0E-806D-B9C41EF51502}" type="presParOf" srcId="{7ADE7EA1-749C-49FE-9311-090D366C7346}" destId="{9EAF5EEB-C3E8-43BB-8CBD-26243A28106A}" srcOrd="0" destOrd="0" presId="urn:microsoft.com/office/officeart/2008/layout/HexagonCluster"/>
    <dgm:cxn modelId="{EEE7A931-D9EB-4716-81BE-FCA9578D6EC7}" type="presParOf" srcId="{F0DA8D89-A99D-4705-9B2F-F34AA3AC9497}" destId="{CBC88712-6174-49A6-AF1E-004FD88182D9}" srcOrd="12" destOrd="0" presId="urn:microsoft.com/office/officeart/2008/layout/HexagonCluster"/>
    <dgm:cxn modelId="{FA0B5DB7-E957-4C3A-8010-C5E7E93666C8}" type="presParOf" srcId="{CBC88712-6174-49A6-AF1E-004FD88182D9}" destId="{FFF0FF18-A4AC-4557-AFFC-F982A5AFD76C}" srcOrd="0" destOrd="0" presId="urn:microsoft.com/office/officeart/2008/layout/HexagonCluster"/>
    <dgm:cxn modelId="{D849D00F-4428-46C7-9667-38511ED46DEF}" type="presParOf" srcId="{F0DA8D89-A99D-4705-9B2F-F34AA3AC9497}" destId="{C9EA7943-203B-4E5B-8931-63F63B93A5A4}" srcOrd="13" destOrd="0" presId="urn:microsoft.com/office/officeart/2008/layout/HexagonCluster"/>
    <dgm:cxn modelId="{BFBF6552-3CE3-4111-BA63-80D4208B126A}" type="presParOf" srcId="{C9EA7943-203B-4E5B-8931-63F63B93A5A4}" destId="{07507235-69C7-4EB7-9C70-36BFC526273A}" srcOrd="0" destOrd="0" presId="urn:microsoft.com/office/officeart/2008/layout/HexagonCluster"/>
    <dgm:cxn modelId="{556048F3-0AA4-49F9-8D59-56E4604AFE15}" type="presParOf" srcId="{F0DA8D89-A99D-4705-9B2F-F34AA3AC9497}" destId="{80DA1EF8-7E74-4F57-BC15-369EB16201F5}" srcOrd="14" destOrd="0" presId="urn:microsoft.com/office/officeart/2008/layout/HexagonCluster"/>
    <dgm:cxn modelId="{79AA5604-660B-48EB-AC47-D2F9F8DBCF6A}" type="presParOf" srcId="{80DA1EF8-7E74-4F57-BC15-369EB16201F5}" destId="{C9594B09-750C-4E25-929A-5A071D62FF98}" srcOrd="0" destOrd="0" presId="urn:microsoft.com/office/officeart/2008/layout/HexagonCluster"/>
    <dgm:cxn modelId="{A57E9688-8588-49CE-B216-FC9A2566FDFA}" type="presParOf" srcId="{F0DA8D89-A99D-4705-9B2F-F34AA3AC9497}" destId="{C137F0C1-2E65-4FA0-BB28-25DBAFEA507D}" srcOrd="15" destOrd="0" presId="urn:microsoft.com/office/officeart/2008/layout/HexagonCluster"/>
    <dgm:cxn modelId="{2AB095B6-728C-427B-B3D1-5F0D0DE1AA7A}" type="presParOf" srcId="{C137F0C1-2E65-4FA0-BB28-25DBAFEA507D}" destId="{EF1A619C-B7C5-4DA9-9106-271E67D936C0}" srcOrd="0" destOrd="0" presId="urn:microsoft.com/office/officeart/2008/layout/HexagonCluster"/>
    <dgm:cxn modelId="{A878196E-74A8-4BEE-BA65-4091DD8CFADB}" type="presParOf" srcId="{F0DA8D89-A99D-4705-9B2F-F34AA3AC9497}" destId="{8569F537-E8F2-40B9-BFBC-7D96DA36C818}" srcOrd="16" destOrd="0" presId="urn:microsoft.com/office/officeart/2008/layout/HexagonCluster"/>
    <dgm:cxn modelId="{EBB2CC89-7B67-4775-AB92-9EF491561FE7}" type="presParOf" srcId="{8569F537-E8F2-40B9-BFBC-7D96DA36C818}" destId="{25152CA7-DD47-45A8-9971-3E4DDAC43B0E}" srcOrd="0" destOrd="0" presId="urn:microsoft.com/office/officeart/2008/layout/HexagonCluster"/>
    <dgm:cxn modelId="{254B06FE-3179-4F88-89EE-FE840F6A45FA}" type="presParOf" srcId="{F0DA8D89-A99D-4705-9B2F-F34AA3AC9497}" destId="{9BE5ADFF-337A-4AD2-A499-0AF878AAB5A1}" srcOrd="17" destOrd="0" presId="urn:microsoft.com/office/officeart/2008/layout/HexagonCluster"/>
    <dgm:cxn modelId="{F463E70E-B17F-4228-A565-700215D7083D}" type="presParOf" srcId="{9BE5ADFF-337A-4AD2-A499-0AF878AAB5A1}" destId="{A3B96CD5-019B-429D-B02C-10CCFE1ED49C}" srcOrd="0" destOrd="0" presId="urn:microsoft.com/office/officeart/2008/layout/HexagonCluster"/>
    <dgm:cxn modelId="{8C02E794-9AD5-49D6-9176-821F7F4E19A6}" type="presParOf" srcId="{F0DA8D89-A99D-4705-9B2F-F34AA3AC9497}" destId="{BAEB9B68-8472-4FEB-A071-EEE6599A9522}" srcOrd="18" destOrd="0" presId="urn:microsoft.com/office/officeart/2008/layout/HexagonCluster"/>
    <dgm:cxn modelId="{19FCCBFE-BF7A-462E-8C7E-F501E771207B}" type="presParOf" srcId="{BAEB9B68-8472-4FEB-A071-EEE6599A9522}" destId="{EE720312-CA0E-4AB8-AC1A-5DD9BE2F399B}" srcOrd="0" destOrd="0" presId="urn:microsoft.com/office/officeart/2008/layout/HexagonCluster"/>
    <dgm:cxn modelId="{19E8590D-4086-4F85-A863-1E014E5601DA}" type="presParOf" srcId="{F0DA8D89-A99D-4705-9B2F-F34AA3AC9497}" destId="{D0ADC7CD-128E-42EB-855E-E9FFA6F464A8}" srcOrd="19" destOrd="0" presId="urn:microsoft.com/office/officeart/2008/layout/HexagonCluster"/>
    <dgm:cxn modelId="{6CDB0DCE-59C7-4AA3-85C3-FCAE9EC26573}" type="presParOf" srcId="{D0ADC7CD-128E-42EB-855E-E9FFA6F464A8}" destId="{7A42CA49-6B1A-4062-95D4-4C6A3F03A1DE}" srcOrd="0" destOrd="0" presId="urn:microsoft.com/office/officeart/2008/layout/HexagonCluster"/>
    <dgm:cxn modelId="{1238C132-BA18-460F-9C71-0BD195C902C3}" type="presParOf" srcId="{F0DA8D89-A99D-4705-9B2F-F34AA3AC9497}" destId="{4B67268A-DDC2-4D75-B0E7-9645FCC6993A}" srcOrd="20" destOrd="0" presId="urn:microsoft.com/office/officeart/2008/layout/HexagonCluster"/>
    <dgm:cxn modelId="{B62BE621-4D49-447A-996B-84B0C1B2C678}" type="presParOf" srcId="{4B67268A-DDC2-4D75-B0E7-9645FCC6993A}" destId="{AE5FD796-9852-4F20-A1EE-BBF438D964A5}" srcOrd="0" destOrd="0" presId="urn:microsoft.com/office/officeart/2008/layout/HexagonCluster"/>
    <dgm:cxn modelId="{1F1E4FAA-626A-405A-860C-F9B3E7CA5980}" type="presParOf" srcId="{F0DA8D89-A99D-4705-9B2F-F34AA3AC9497}" destId="{0B95BD80-0926-4445-A692-641A1FAEE72F}" srcOrd="21" destOrd="0" presId="urn:microsoft.com/office/officeart/2008/layout/HexagonCluster"/>
    <dgm:cxn modelId="{D5171EBA-5166-4FE5-BF39-CEB3AB049A5B}" type="presParOf" srcId="{0B95BD80-0926-4445-A692-641A1FAEE72F}" destId="{223C898E-51D8-4F51-A523-EDF374DCC6C7}" srcOrd="0" destOrd="0" presId="urn:microsoft.com/office/officeart/2008/layout/HexagonCluster"/>
    <dgm:cxn modelId="{974357F3-A3C7-4AA7-8060-856C1F47C139}" type="presParOf" srcId="{F0DA8D89-A99D-4705-9B2F-F34AA3AC9497}" destId="{A25BB863-D70E-4C96-A345-61070F35209A}" srcOrd="22" destOrd="0" presId="urn:microsoft.com/office/officeart/2008/layout/HexagonCluster"/>
    <dgm:cxn modelId="{E2AF1291-9E25-440D-988B-026FD16067A4}" type="presParOf" srcId="{A25BB863-D70E-4C96-A345-61070F35209A}" destId="{20A9FE8A-F518-4F94-9928-5DA46FE5D4BC}" srcOrd="0" destOrd="0" presId="urn:microsoft.com/office/officeart/2008/layout/HexagonCluster"/>
    <dgm:cxn modelId="{FC3EC685-6493-4847-A2AB-BFB9243E88F5}" type="presParOf" srcId="{F0DA8D89-A99D-4705-9B2F-F34AA3AC9497}" destId="{B3269911-D190-4ABF-9ED8-9CD2D50D2C48}" srcOrd="23" destOrd="0" presId="urn:microsoft.com/office/officeart/2008/layout/HexagonCluster"/>
    <dgm:cxn modelId="{C7AE75E4-7F67-4BB8-9588-95EC5FDF2FD6}" type="presParOf" srcId="{B3269911-D190-4ABF-9ED8-9CD2D50D2C48}" destId="{FF2A54FD-7D4F-46FE-9A20-DB810F5D45E7}" srcOrd="0" destOrd="0" presId="urn:microsoft.com/office/officeart/2008/layout/HexagonCluster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9E7C66-7F61-4540-BA76-FF520FB38AD3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C8EA78B-9C06-4B04-A335-5530576F062A}">
      <dgm:prSet/>
      <dgm:spPr>
        <a:gradFill rotWithShape="0">
          <a:gsLst>
            <a:gs pos="5000">
              <a:srgbClr val="9A50A0"/>
            </a:gs>
            <a:gs pos="80000">
              <a:srgbClr val="D975CD"/>
            </a:gs>
            <a:gs pos="100000">
              <a:srgbClr val="EB99DF"/>
            </a:gs>
          </a:gsLst>
          <a:lin ang="16200000" scaled="1"/>
        </a:gradFill>
      </dgm:spPr>
      <dgm:t>
        <a:bodyPr/>
        <a:lstStyle/>
        <a:p>
          <a:r>
            <a:rPr lang="en-IN" dirty="0"/>
            <a:t>Predicting the Gross revenue of the movie</a:t>
          </a:r>
        </a:p>
      </dgm:t>
    </dgm:pt>
    <dgm:pt modelId="{0ECBB7CC-047F-48E8-A0A8-153BC8EEB444}" type="parTrans" cxnId="{FA8E3EAF-1C5C-4D60-9FEB-F7888AFD7C92}">
      <dgm:prSet/>
      <dgm:spPr/>
      <dgm:t>
        <a:bodyPr/>
        <a:lstStyle/>
        <a:p>
          <a:endParaRPr lang="en-IN"/>
        </a:p>
      </dgm:t>
    </dgm:pt>
    <dgm:pt modelId="{DBEAFB00-270D-4727-8E58-28F9E34CC7ED}" type="sibTrans" cxnId="{FA8E3EAF-1C5C-4D60-9FEB-F7888AFD7C9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  <dgm:t>
        <a:bodyPr/>
        <a:lstStyle/>
        <a:p>
          <a:endParaRPr lang="en-IN"/>
        </a:p>
      </dgm:t>
    </dgm:pt>
    <dgm:pt modelId="{B5497421-DA0A-435D-AF1A-0F287DA31CD0}">
      <dgm:prSet/>
      <dgm:spPr>
        <a:gradFill rotWithShape="0">
          <a:gsLst>
            <a:gs pos="5000">
              <a:srgbClr val="9A50A0"/>
            </a:gs>
            <a:gs pos="80000">
              <a:srgbClr val="D975CD"/>
            </a:gs>
            <a:gs pos="100000">
              <a:srgbClr val="EB99DF"/>
            </a:gs>
          </a:gsLst>
          <a:lin ang="16200000" scaled="1"/>
        </a:gradFill>
      </dgm:spPr>
      <dgm:t>
        <a:bodyPr/>
        <a:lstStyle/>
        <a:p>
          <a:r>
            <a:rPr lang="en-IN" dirty="0"/>
            <a:t> Finding the Key Parameters</a:t>
          </a:r>
        </a:p>
      </dgm:t>
    </dgm:pt>
    <dgm:pt modelId="{5BE85B83-5EE5-48AB-A376-21AA805D044A}" type="parTrans" cxnId="{A120D87F-95F6-4E74-8E65-24AC6DB23AFE}">
      <dgm:prSet/>
      <dgm:spPr/>
      <dgm:t>
        <a:bodyPr/>
        <a:lstStyle/>
        <a:p>
          <a:endParaRPr lang="en-IN"/>
        </a:p>
      </dgm:t>
    </dgm:pt>
    <dgm:pt modelId="{FE6626E3-467A-41D2-B2EC-8DBE2180B8BE}" type="sibTrans" cxnId="{A120D87F-95F6-4E74-8E65-24AC6DB23AFE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endParaRPr lang="en-IN"/>
        </a:p>
      </dgm:t>
    </dgm:pt>
    <dgm:pt modelId="{070C4CDF-B640-42BE-A93D-BE244A26C833}">
      <dgm:prSet/>
      <dgm:spPr>
        <a:gradFill rotWithShape="0">
          <a:gsLst>
            <a:gs pos="5000">
              <a:srgbClr val="9A50A0"/>
            </a:gs>
            <a:gs pos="80000">
              <a:srgbClr val="D975CD"/>
            </a:gs>
            <a:gs pos="100000">
              <a:srgbClr val="EB99DF"/>
            </a:gs>
          </a:gsLst>
          <a:lin ang="16200000" scaled="1"/>
        </a:gradFill>
      </dgm:spPr>
      <dgm:t>
        <a:bodyPr/>
        <a:lstStyle/>
        <a:p>
          <a:r>
            <a:rPr lang="en-IN" dirty="0"/>
            <a:t>Fitting the best model</a:t>
          </a:r>
        </a:p>
      </dgm:t>
    </dgm:pt>
    <dgm:pt modelId="{F681FBA1-D193-4474-92B0-91A348F9632C}" type="parTrans" cxnId="{9C4EB21C-B531-4167-92A8-09AA022F3C41}">
      <dgm:prSet/>
      <dgm:spPr/>
      <dgm:t>
        <a:bodyPr/>
        <a:lstStyle/>
        <a:p>
          <a:endParaRPr lang="en-IN"/>
        </a:p>
      </dgm:t>
    </dgm:pt>
    <dgm:pt modelId="{44A34C71-AFAF-40D9-85CE-6ACC704890DF}" type="sibTrans" cxnId="{9C4EB21C-B531-4167-92A8-09AA022F3C41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  <dgm:t>
        <a:bodyPr/>
        <a:lstStyle/>
        <a:p>
          <a:endParaRPr lang="en-IN"/>
        </a:p>
      </dgm:t>
    </dgm:pt>
    <dgm:pt modelId="{B4B82CCE-9B37-4EB2-8554-46C963326FA1}" type="pres">
      <dgm:prSet presAssocID="{879E7C66-7F61-4540-BA76-FF520FB38AD3}" presName="Name0" presStyleCnt="0">
        <dgm:presLayoutVars>
          <dgm:chMax val="7"/>
          <dgm:chPref val="7"/>
          <dgm:dir/>
        </dgm:presLayoutVars>
      </dgm:prSet>
      <dgm:spPr/>
    </dgm:pt>
    <dgm:pt modelId="{31E28317-B425-4306-AB3B-C6786C2EAE4C}" type="pres">
      <dgm:prSet presAssocID="{879E7C66-7F61-4540-BA76-FF520FB38AD3}" presName="dot1" presStyleLbl="alignNode1" presStyleIdx="0" presStyleCnt="12"/>
      <dgm:spPr>
        <a:solidFill>
          <a:srgbClr val="97138E"/>
        </a:solidFill>
      </dgm:spPr>
    </dgm:pt>
    <dgm:pt modelId="{0E1B3FD1-0CC5-48BE-981A-B5757643E91A}" type="pres">
      <dgm:prSet presAssocID="{879E7C66-7F61-4540-BA76-FF520FB38AD3}" presName="dot2" presStyleLbl="alignNode1" presStyleIdx="1" presStyleCnt="12"/>
      <dgm:spPr>
        <a:solidFill>
          <a:srgbClr val="97138E"/>
        </a:solidFill>
      </dgm:spPr>
    </dgm:pt>
    <dgm:pt modelId="{D3764ADA-9E98-4F1A-ABA5-6ABE853F8857}" type="pres">
      <dgm:prSet presAssocID="{879E7C66-7F61-4540-BA76-FF520FB38AD3}" presName="dot3" presStyleLbl="alignNode1" presStyleIdx="2" presStyleCnt="12"/>
      <dgm:spPr>
        <a:solidFill>
          <a:srgbClr val="97138E"/>
        </a:solidFill>
      </dgm:spPr>
    </dgm:pt>
    <dgm:pt modelId="{3BCE63FB-B66F-4ADF-99E8-B774A3BDA7B3}" type="pres">
      <dgm:prSet presAssocID="{879E7C66-7F61-4540-BA76-FF520FB38AD3}" presName="dot4" presStyleLbl="alignNode1" presStyleIdx="3" presStyleCnt="12"/>
      <dgm:spPr>
        <a:solidFill>
          <a:srgbClr val="97138E"/>
        </a:solidFill>
      </dgm:spPr>
    </dgm:pt>
    <dgm:pt modelId="{EF9EC026-085E-4252-A5F9-F8768ED0F519}" type="pres">
      <dgm:prSet presAssocID="{879E7C66-7F61-4540-BA76-FF520FB38AD3}" presName="dot5" presStyleLbl="alignNode1" presStyleIdx="4" presStyleCnt="12"/>
      <dgm:spPr>
        <a:solidFill>
          <a:srgbClr val="97138E"/>
        </a:solidFill>
      </dgm:spPr>
    </dgm:pt>
    <dgm:pt modelId="{D23237BD-A6B9-4E2D-9209-ADD1E4F2174B}" type="pres">
      <dgm:prSet presAssocID="{879E7C66-7F61-4540-BA76-FF520FB38AD3}" presName="dotArrow1" presStyleLbl="alignNode1" presStyleIdx="5" presStyleCnt="12"/>
      <dgm:spPr>
        <a:solidFill>
          <a:srgbClr val="97138E"/>
        </a:solidFill>
      </dgm:spPr>
    </dgm:pt>
    <dgm:pt modelId="{7212B5EF-D7E7-4B41-8016-91B015655357}" type="pres">
      <dgm:prSet presAssocID="{879E7C66-7F61-4540-BA76-FF520FB38AD3}" presName="dotArrow2" presStyleLbl="alignNode1" presStyleIdx="6" presStyleCnt="12"/>
      <dgm:spPr>
        <a:solidFill>
          <a:srgbClr val="97138E"/>
        </a:solidFill>
      </dgm:spPr>
    </dgm:pt>
    <dgm:pt modelId="{5EBE07C9-F6CE-46D4-9B23-4B9E869C5FD6}" type="pres">
      <dgm:prSet presAssocID="{879E7C66-7F61-4540-BA76-FF520FB38AD3}" presName="dotArrow3" presStyleLbl="alignNode1" presStyleIdx="7" presStyleCnt="12"/>
      <dgm:spPr>
        <a:solidFill>
          <a:srgbClr val="97138E"/>
        </a:solidFill>
      </dgm:spPr>
    </dgm:pt>
    <dgm:pt modelId="{671D9842-E990-4C14-9536-907EE9F6E968}" type="pres">
      <dgm:prSet presAssocID="{879E7C66-7F61-4540-BA76-FF520FB38AD3}" presName="dotArrow4" presStyleLbl="alignNode1" presStyleIdx="8" presStyleCnt="12"/>
      <dgm:spPr>
        <a:solidFill>
          <a:srgbClr val="97138E"/>
        </a:solidFill>
      </dgm:spPr>
    </dgm:pt>
    <dgm:pt modelId="{F7AFD300-EFE8-401E-BA6E-0020612DA2E8}" type="pres">
      <dgm:prSet presAssocID="{879E7C66-7F61-4540-BA76-FF520FB38AD3}" presName="dotArrow5" presStyleLbl="alignNode1" presStyleIdx="9" presStyleCnt="12"/>
      <dgm:spPr>
        <a:solidFill>
          <a:srgbClr val="97138E"/>
        </a:solidFill>
      </dgm:spPr>
    </dgm:pt>
    <dgm:pt modelId="{E10B9CA9-BA5A-40F5-B96C-F0DE08006EC1}" type="pres">
      <dgm:prSet presAssocID="{879E7C66-7F61-4540-BA76-FF520FB38AD3}" presName="dotArrow6" presStyleLbl="alignNode1" presStyleIdx="10" presStyleCnt="12"/>
      <dgm:spPr>
        <a:solidFill>
          <a:srgbClr val="97138E"/>
        </a:solidFill>
      </dgm:spPr>
    </dgm:pt>
    <dgm:pt modelId="{B9BA6788-D01C-47F1-A339-67D1215BDF2B}" type="pres">
      <dgm:prSet presAssocID="{879E7C66-7F61-4540-BA76-FF520FB38AD3}" presName="dotArrow7" presStyleLbl="alignNode1" presStyleIdx="11" presStyleCnt="12"/>
      <dgm:spPr>
        <a:solidFill>
          <a:srgbClr val="97138E"/>
        </a:solidFill>
      </dgm:spPr>
    </dgm:pt>
    <dgm:pt modelId="{9C2D0125-B1FB-4EF6-9717-C97014340CE0}" type="pres">
      <dgm:prSet presAssocID="{070C4CDF-B640-42BE-A93D-BE244A26C833}" presName="parTx1" presStyleLbl="node1" presStyleIdx="0" presStyleCnt="3" custLinFactY="-33061" custLinFactNeighborX="75883" custLinFactNeighborY="-100000"/>
      <dgm:spPr/>
    </dgm:pt>
    <dgm:pt modelId="{FD522C16-CEEF-40B6-850E-B129C21DF0B7}" type="pres">
      <dgm:prSet presAssocID="{44A34C71-AFAF-40D9-85CE-6ACC704890DF}" presName="picture1" presStyleCnt="0"/>
      <dgm:spPr/>
    </dgm:pt>
    <dgm:pt modelId="{260F541A-8B34-46C4-8632-0B26A6F7B617}" type="pres">
      <dgm:prSet presAssocID="{44A34C71-AFAF-40D9-85CE-6ACC704890DF}" presName="imageRepeatNode" presStyleLbl="fgImgPlace1" presStyleIdx="0" presStyleCnt="3" custLinFactX="34438" custLinFactNeighborX="100000" custLinFactNeighborY="-78268"/>
      <dgm:spPr/>
    </dgm:pt>
    <dgm:pt modelId="{19A04B2B-FB20-4D9D-ABCC-1333402CEF77}" type="pres">
      <dgm:prSet presAssocID="{DC8EA78B-9C06-4B04-A335-5530576F062A}" presName="parTx2" presStyleLbl="node1" presStyleIdx="1" presStyleCnt="3" custLinFactY="-100000" custLinFactNeighborX="31207" custLinFactNeighborY="-107172"/>
      <dgm:spPr/>
    </dgm:pt>
    <dgm:pt modelId="{6C914CA9-BAEA-4131-BCF4-4192EB8CBEC4}" type="pres">
      <dgm:prSet presAssocID="{DBEAFB00-270D-4727-8E58-28F9E34CC7ED}" presName="picture2" presStyleCnt="0"/>
      <dgm:spPr/>
    </dgm:pt>
    <dgm:pt modelId="{83583CD0-9E76-4E84-802A-B53F184347F3}" type="pres">
      <dgm:prSet presAssocID="{DBEAFB00-270D-4727-8E58-28F9E34CC7ED}" presName="imageRepeatNode" presStyleLbl="fgImgPlace1" presStyleIdx="1" presStyleCnt="3" custLinFactY="-20034" custLinFactNeighborX="46999" custLinFactNeighborY="-100000"/>
      <dgm:spPr/>
    </dgm:pt>
    <dgm:pt modelId="{402213F2-597E-4FFF-AA9E-DE282F00DC83}" type="pres">
      <dgm:prSet presAssocID="{B5497421-DA0A-435D-AF1A-0F287DA31CD0}" presName="parTx3" presStyleLbl="node1" presStyleIdx="2" presStyleCnt="3" custLinFactY="126675" custLinFactNeighborX="-74827" custLinFactNeighborY="200000"/>
      <dgm:spPr/>
    </dgm:pt>
    <dgm:pt modelId="{74705ABE-4074-4388-AFA1-55132CD30FB3}" type="pres">
      <dgm:prSet presAssocID="{FE6626E3-467A-41D2-B2EC-8DBE2180B8BE}" presName="picture3" presStyleCnt="0"/>
      <dgm:spPr/>
    </dgm:pt>
    <dgm:pt modelId="{3B185C56-F842-4E66-9673-39438E1557C5}" type="pres">
      <dgm:prSet presAssocID="{FE6626E3-467A-41D2-B2EC-8DBE2180B8BE}" presName="imageRepeatNode" presStyleLbl="fgImgPlace1" presStyleIdx="2" presStyleCnt="3" custScaleY="106976" custLinFactX="-89913" custLinFactY="100000" custLinFactNeighborX="-100000" custLinFactNeighborY="104396"/>
      <dgm:spPr/>
    </dgm:pt>
  </dgm:ptLst>
  <dgm:cxnLst>
    <dgm:cxn modelId="{A77EF91A-8C33-4640-B7CF-A8FBD1379689}" type="presOf" srcId="{DC8EA78B-9C06-4B04-A335-5530576F062A}" destId="{19A04B2B-FB20-4D9D-ABCC-1333402CEF77}" srcOrd="0" destOrd="0" presId="urn:microsoft.com/office/officeart/2008/layout/AscendingPictureAccentProcess"/>
    <dgm:cxn modelId="{9C4EB21C-B531-4167-92A8-09AA022F3C41}" srcId="{879E7C66-7F61-4540-BA76-FF520FB38AD3}" destId="{070C4CDF-B640-42BE-A93D-BE244A26C833}" srcOrd="0" destOrd="0" parTransId="{F681FBA1-D193-4474-92B0-91A348F9632C}" sibTransId="{44A34C71-AFAF-40D9-85CE-6ACC704890DF}"/>
    <dgm:cxn modelId="{64AEDC73-0475-4BF0-A9C8-E5EBF0253726}" type="presOf" srcId="{070C4CDF-B640-42BE-A93D-BE244A26C833}" destId="{9C2D0125-B1FB-4EF6-9717-C97014340CE0}" srcOrd="0" destOrd="0" presId="urn:microsoft.com/office/officeart/2008/layout/AscendingPictureAccentProcess"/>
    <dgm:cxn modelId="{A120D87F-95F6-4E74-8E65-24AC6DB23AFE}" srcId="{879E7C66-7F61-4540-BA76-FF520FB38AD3}" destId="{B5497421-DA0A-435D-AF1A-0F287DA31CD0}" srcOrd="2" destOrd="0" parTransId="{5BE85B83-5EE5-48AB-A376-21AA805D044A}" sibTransId="{FE6626E3-467A-41D2-B2EC-8DBE2180B8BE}"/>
    <dgm:cxn modelId="{35478083-9BEE-4C10-9EC0-ECC46BDD5732}" type="presOf" srcId="{B5497421-DA0A-435D-AF1A-0F287DA31CD0}" destId="{402213F2-597E-4FFF-AA9E-DE282F00DC83}" srcOrd="0" destOrd="0" presId="urn:microsoft.com/office/officeart/2008/layout/AscendingPictureAccentProcess"/>
    <dgm:cxn modelId="{6418838E-4746-4463-836E-5985BBB8CD51}" type="presOf" srcId="{879E7C66-7F61-4540-BA76-FF520FB38AD3}" destId="{B4B82CCE-9B37-4EB2-8554-46C963326FA1}" srcOrd="0" destOrd="0" presId="urn:microsoft.com/office/officeart/2008/layout/AscendingPictureAccentProcess"/>
    <dgm:cxn modelId="{FA8E3EAF-1C5C-4D60-9FEB-F7888AFD7C92}" srcId="{879E7C66-7F61-4540-BA76-FF520FB38AD3}" destId="{DC8EA78B-9C06-4B04-A335-5530576F062A}" srcOrd="1" destOrd="0" parTransId="{0ECBB7CC-047F-48E8-A0A8-153BC8EEB444}" sibTransId="{DBEAFB00-270D-4727-8E58-28F9E34CC7ED}"/>
    <dgm:cxn modelId="{1BE4E4DE-804B-4791-940B-51E6868A560E}" type="presOf" srcId="{44A34C71-AFAF-40D9-85CE-6ACC704890DF}" destId="{260F541A-8B34-46C4-8632-0B26A6F7B617}" srcOrd="0" destOrd="0" presId="urn:microsoft.com/office/officeart/2008/layout/AscendingPictureAccentProcess"/>
    <dgm:cxn modelId="{108A06E4-498D-4416-98ED-7A2C5B0C4F96}" type="presOf" srcId="{DBEAFB00-270D-4727-8E58-28F9E34CC7ED}" destId="{83583CD0-9E76-4E84-802A-B53F184347F3}" srcOrd="0" destOrd="0" presId="urn:microsoft.com/office/officeart/2008/layout/AscendingPictureAccentProcess"/>
    <dgm:cxn modelId="{65AD4AEA-0102-44E3-B938-E77F349B292B}" type="presOf" srcId="{FE6626E3-467A-41D2-B2EC-8DBE2180B8BE}" destId="{3B185C56-F842-4E66-9673-39438E1557C5}" srcOrd="0" destOrd="0" presId="urn:microsoft.com/office/officeart/2008/layout/AscendingPictureAccentProcess"/>
    <dgm:cxn modelId="{FC9DE9C0-E55C-4FFB-8BEB-0D27DFFCF3E3}" type="presParOf" srcId="{B4B82CCE-9B37-4EB2-8554-46C963326FA1}" destId="{31E28317-B425-4306-AB3B-C6786C2EAE4C}" srcOrd="0" destOrd="0" presId="urn:microsoft.com/office/officeart/2008/layout/AscendingPictureAccentProcess"/>
    <dgm:cxn modelId="{6EE769C6-7619-472F-B5E1-A98F05454667}" type="presParOf" srcId="{B4B82CCE-9B37-4EB2-8554-46C963326FA1}" destId="{0E1B3FD1-0CC5-48BE-981A-B5757643E91A}" srcOrd="1" destOrd="0" presId="urn:microsoft.com/office/officeart/2008/layout/AscendingPictureAccentProcess"/>
    <dgm:cxn modelId="{B8C61883-934E-4506-8C85-F9AA9D6D0988}" type="presParOf" srcId="{B4B82CCE-9B37-4EB2-8554-46C963326FA1}" destId="{D3764ADA-9E98-4F1A-ABA5-6ABE853F8857}" srcOrd="2" destOrd="0" presId="urn:microsoft.com/office/officeart/2008/layout/AscendingPictureAccentProcess"/>
    <dgm:cxn modelId="{A73EB34B-56F0-45C1-B7EE-916D35192640}" type="presParOf" srcId="{B4B82CCE-9B37-4EB2-8554-46C963326FA1}" destId="{3BCE63FB-B66F-4ADF-99E8-B774A3BDA7B3}" srcOrd="3" destOrd="0" presId="urn:microsoft.com/office/officeart/2008/layout/AscendingPictureAccentProcess"/>
    <dgm:cxn modelId="{EFBE1F26-9CF3-4B04-86D0-049FB0452B4E}" type="presParOf" srcId="{B4B82CCE-9B37-4EB2-8554-46C963326FA1}" destId="{EF9EC026-085E-4252-A5F9-F8768ED0F519}" srcOrd="4" destOrd="0" presId="urn:microsoft.com/office/officeart/2008/layout/AscendingPictureAccentProcess"/>
    <dgm:cxn modelId="{0C764B36-C800-4DF4-AC6F-ED09211BF7F4}" type="presParOf" srcId="{B4B82CCE-9B37-4EB2-8554-46C963326FA1}" destId="{D23237BD-A6B9-4E2D-9209-ADD1E4F2174B}" srcOrd="5" destOrd="0" presId="urn:microsoft.com/office/officeart/2008/layout/AscendingPictureAccentProcess"/>
    <dgm:cxn modelId="{074C98A7-A3A1-4585-B334-574C3727FADC}" type="presParOf" srcId="{B4B82CCE-9B37-4EB2-8554-46C963326FA1}" destId="{7212B5EF-D7E7-4B41-8016-91B015655357}" srcOrd="6" destOrd="0" presId="urn:microsoft.com/office/officeart/2008/layout/AscendingPictureAccentProcess"/>
    <dgm:cxn modelId="{596F0838-6210-47D7-8B5C-5B010D0E86F5}" type="presParOf" srcId="{B4B82CCE-9B37-4EB2-8554-46C963326FA1}" destId="{5EBE07C9-F6CE-46D4-9B23-4B9E869C5FD6}" srcOrd="7" destOrd="0" presId="urn:microsoft.com/office/officeart/2008/layout/AscendingPictureAccentProcess"/>
    <dgm:cxn modelId="{732D7B5F-028A-4443-8BFD-F19835D3FFD3}" type="presParOf" srcId="{B4B82CCE-9B37-4EB2-8554-46C963326FA1}" destId="{671D9842-E990-4C14-9536-907EE9F6E968}" srcOrd="8" destOrd="0" presId="urn:microsoft.com/office/officeart/2008/layout/AscendingPictureAccentProcess"/>
    <dgm:cxn modelId="{405F0C72-DCA0-4756-89D8-76F44B192FA2}" type="presParOf" srcId="{B4B82CCE-9B37-4EB2-8554-46C963326FA1}" destId="{F7AFD300-EFE8-401E-BA6E-0020612DA2E8}" srcOrd="9" destOrd="0" presId="urn:microsoft.com/office/officeart/2008/layout/AscendingPictureAccentProcess"/>
    <dgm:cxn modelId="{1DAF14F4-F5E2-42FA-89F0-1C20C2C7C658}" type="presParOf" srcId="{B4B82CCE-9B37-4EB2-8554-46C963326FA1}" destId="{E10B9CA9-BA5A-40F5-B96C-F0DE08006EC1}" srcOrd="10" destOrd="0" presId="urn:microsoft.com/office/officeart/2008/layout/AscendingPictureAccentProcess"/>
    <dgm:cxn modelId="{D573558E-993D-477F-8BF2-476DD168395D}" type="presParOf" srcId="{B4B82CCE-9B37-4EB2-8554-46C963326FA1}" destId="{B9BA6788-D01C-47F1-A339-67D1215BDF2B}" srcOrd="11" destOrd="0" presId="urn:microsoft.com/office/officeart/2008/layout/AscendingPictureAccentProcess"/>
    <dgm:cxn modelId="{15EAC705-974B-4CEF-8107-9F4EBD51D83E}" type="presParOf" srcId="{B4B82CCE-9B37-4EB2-8554-46C963326FA1}" destId="{9C2D0125-B1FB-4EF6-9717-C97014340CE0}" srcOrd="12" destOrd="0" presId="urn:microsoft.com/office/officeart/2008/layout/AscendingPictureAccentProcess"/>
    <dgm:cxn modelId="{44E19C94-19AD-4E9A-9863-B5A35CA168F9}" type="presParOf" srcId="{B4B82CCE-9B37-4EB2-8554-46C963326FA1}" destId="{FD522C16-CEEF-40B6-850E-B129C21DF0B7}" srcOrd="13" destOrd="0" presId="urn:microsoft.com/office/officeart/2008/layout/AscendingPictureAccentProcess"/>
    <dgm:cxn modelId="{6AD196F0-1504-408E-838D-3D9751E34B05}" type="presParOf" srcId="{FD522C16-CEEF-40B6-850E-B129C21DF0B7}" destId="{260F541A-8B34-46C4-8632-0B26A6F7B617}" srcOrd="0" destOrd="0" presId="urn:microsoft.com/office/officeart/2008/layout/AscendingPictureAccentProcess"/>
    <dgm:cxn modelId="{855B9D3E-1C4F-4EC1-AB96-DDE0BECF9BF4}" type="presParOf" srcId="{B4B82CCE-9B37-4EB2-8554-46C963326FA1}" destId="{19A04B2B-FB20-4D9D-ABCC-1333402CEF77}" srcOrd="14" destOrd="0" presId="urn:microsoft.com/office/officeart/2008/layout/AscendingPictureAccentProcess"/>
    <dgm:cxn modelId="{4805F939-6420-450B-B956-3D7DECA0F74E}" type="presParOf" srcId="{B4B82CCE-9B37-4EB2-8554-46C963326FA1}" destId="{6C914CA9-BAEA-4131-BCF4-4192EB8CBEC4}" srcOrd="15" destOrd="0" presId="urn:microsoft.com/office/officeart/2008/layout/AscendingPictureAccentProcess"/>
    <dgm:cxn modelId="{A4FB22C8-0B6B-4FDA-ACCC-56D5075594E8}" type="presParOf" srcId="{6C914CA9-BAEA-4131-BCF4-4192EB8CBEC4}" destId="{83583CD0-9E76-4E84-802A-B53F184347F3}" srcOrd="0" destOrd="0" presId="urn:microsoft.com/office/officeart/2008/layout/AscendingPictureAccentProcess"/>
    <dgm:cxn modelId="{CB865856-BD47-47A9-A994-C8E06CA242B0}" type="presParOf" srcId="{B4B82CCE-9B37-4EB2-8554-46C963326FA1}" destId="{402213F2-597E-4FFF-AA9E-DE282F00DC83}" srcOrd="16" destOrd="0" presId="urn:microsoft.com/office/officeart/2008/layout/AscendingPictureAccentProcess"/>
    <dgm:cxn modelId="{234EECFF-6D91-40DD-839C-93B03E7BD5BA}" type="presParOf" srcId="{B4B82CCE-9B37-4EB2-8554-46C963326FA1}" destId="{74705ABE-4074-4388-AFA1-55132CD30FB3}" srcOrd="17" destOrd="0" presId="urn:microsoft.com/office/officeart/2008/layout/AscendingPictureAccentProcess"/>
    <dgm:cxn modelId="{71F86372-8601-413E-98B9-062B375CA9D7}" type="presParOf" srcId="{74705ABE-4074-4388-AFA1-55132CD30FB3}" destId="{3B185C56-F842-4E66-9673-39438E1557C5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3E6F24-0E9A-4ECA-BE6E-0D796D9FB799}" type="doc">
      <dgm:prSet loTypeId="urn:microsoft.com/office/officeart/2005/8/layout/hProcess10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3CEAFB4-C40D-4CB2-929C-9CE65E8A02C8}">
      <dgm:prSet/>
      <dgm:spPr>
        <a:gradFill rotWithShape="0">
          <a:gsLst>
            <a:gs pos="5000">
              <a:schemeClr val="bg2">
                <a:lumMod val="50000"/>
              </a:schemeClr>
            </a:gs>
            <a:gs pos="80000">
              <a:schemeClr val="tx1">
                <a:lumMod val="65000"/>
                <a:lumOff val="3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</a:gradFill>
      </dgm:spPr>
      <dgm:t>
        <a:bodyPr/>
        <a:lstStyle/>
        <a:p>
          <a:r>
            <a:rPr lang="en-IN" dirty="0"/>
            <a:t>Genre </a:t>
          </a:r>
        </a:p>
      </dgm:t>
    </dgm:pt>
    <dgm:pt modelId="{3D32DB9D-7783-4B93-A3F4-5E13DD80BC5F}" type="parTrans" cxnId="{9933F1CC-F971-450A-A8FC-69771CB85EFC}">
      <dgm:prSet/>
      <dgm:spPr/>
      <dgm:t>
        <a:bodyPr/>
        <a:lstStyle/>
        <a:p>
          <a:endParaRPr lang="en-IN"/>
        </a:p>
      </dgm:t>
    </dgm:pt>
    <dgm:pt modelId="{4CBB85C1-530E-4A60-A13C-AA3F450F2D06}" type="sibTrans" cxnId="{9933F1CC-F971-450A-A8FC-69771CB85EFC}">
      <dgm:prSet/>
      <dgm:spPr>
        <a:gradFill rotWithShape="0">
          <a:gsLst>
            <a:gs pos="5000">
              <a:schemeClr val="bg2">
                <a:lumMod val="50000"/>
              </a:schemeClr>
            </a:gs>
            <a:gs pos="80000">
              <a:schemeClr val="tx1">
                <a:lumMod val="65000"/>
                <a:lumOff val="3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</a:gradFill>
      </dgm:spPr>
      <dgm:t>
        <a:bodyPr/>
        <a:lstStyle/>
        <a:p>
          <a:endParaRPr lang="en-IN"/>
        </a:p>
      </dgm:t>
    </dgm:pt>
    <dgm:pt modelId="{730DA9CC-E2B8-4020-BABA-34E30A7B8106}">
      <dgm:prSet/>
      <dgm:spPr>
        <a:gradFill rotWithShape="0">
          <a:gsLst>
            <a:gs pos="5000">
              <a:schemeClr val="bg2">
                <a:lumMod val="50000"/>
              </a:schemeClr>
            </a:gs>
            <a:gs pos="80000">
              <a:schemeClr val="tx1">
                <a:lumMod val="65000"/>
                <a:lumOff val="3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</a:gradFill>
      </dgm:spPr>
      <dgm:t>
        <a:bodyPr/>
        <a:lstStyle/>
        <a:p>
          <a:r>
            <a:rPr lang="en-IN"/>
            <a:t>Ratings </a:t>
          </a:r>
        </a:p>
      </dgm:t>
    </dgm:pt>
    <dgm:pt modelId="{BB642C95-589C-4A75-96A7-E5B203F8751B}" type="parTrans" cxnId="{D6656920-AFFD-41B9-9892-19AA61C72028}">
      <dgm:prSet/>
      <dgm:spPr/>
      <dgm:t>
        <a:bodyPr/>
        <a:lstStyle/>
        <a:p>
          <a:endParaRPr lang="en-IN"/>
        </a:p>
      </dgm:t>
    </dgm:pt>
    <dgm:pt modelId="{48A1F7F3-6143-44A2-849A-573DF2F6F0CC}" type="sibTrans" cxnId="{D6656920-AFFD-41B9-9892-19AA61C72028}">
      <dgm:prSet/>
      <dgm:spPr>
        <a:gradFill rotWithShape="0">
          <a:gsLst>
            <a:gs pos="5000">
              <a:schemeClr val="bg2">
                <a:lumMod val="50000"/>
              </a:schemeClr>
            </a:gs>
            <a:gs pos="80000">
              <a:schemeClr val="tx1">
                <a:lumMod val="65000"/>
                <a:lumOff val="3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</a:gradFill>
      </dgm:spPr>
      <dgm:t>
        <a:bodyPr/>
        <a:lstStyle/>
        <a:p>
          <a:endParaRPr lang="en-IN"/>
        </a:p>
      </dgm:t>
    </dgm:pt>
    <dgm:pt modelId="{614A7B3D-23D3-4771-B5E1-14191C3EE8A1}">
      <dgm:prSet/>
      <dgm:spPr>
        <a:gradFill rotWithShape="0">
          <a:gsLst>
            <a:gs pos="5000">
              <a:schemeClr val="bg2">
                <a:lumMod val="50000"/>
              </a:schemeClr>
            </a:gs>
            <a:gs pos="80000">
              <a:schemeClr val="tx1">
                <a:lumMod val="65000"/>
                <a:lumOff val="3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</a:gradFill>
      </dgm:spPr>
      <dgm:t>
        <a:bodyPr/>
        <a:lstStyle/>
        <a:p>
          <a:r>
            <a:rPr lang="en-IN"/>
            <a:t>Gross </a:t>
          </a:r>
        </a:p>
      </dgm:t>
    </dgm:pt>
    <dgm:pt modelId="{2ADEE8B8-1A4C-4808-A60C-CE8580C9AFBA}" type="parTrans" cxnId="{9432576E-40E8-43AC-8D69-04E63136FD73}">
      <dgm:prSet/>
      <dgm:spPr/>
      <dgm:t>
        <a:bodyPr/>
        <a:lstStyle/>
        <a:p>
          <a:endParaRPr lang="en-IN"/>
        </a:p>
      </dgm:t>
    </dgm:pt>
    <dgm:pt modelId="{842D3647-281E-4170-8F8C-3B1A53104952}" type="sibTrans" cxnId="{9432576E-40E8-43AC-8D69-04E63136FD73}">
      <dgm:prSet/>
      <dgm:spPr>
        <a:gradFill rotWithShape="0">
          <a:gsLst>
            <a:gs pos="5000">
              <a:schemeClr val="bg2">
                <a:lumMod val="50000"/>
              </a:schemeClr>
            </a:gs>
            <a:gs pos="80000">
              <a:schemeClr val="tx1">
                <a:lumMod val="65000"/>
                <a:lumOff val="3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</a:gradFill>
      </dgm:spPr>
      <dgm:t>
        <a:bodyPr/>
        <a:lstStyle/>
        <a:p>
          <a:endParaRPr lang="en-IN"/>
        </a:p>
      </dgm:t>
    </dgm:pt>
    <dgm:pt modelId="{06F2F51B-6B66-4D30-B00F-4BC528F0CC55}">
      <dgm:prSet/>
      <dgm:spPr>
        <a:gradFill rotWithShape="0">
          <a:gsLst>
            <a:gs pos="5000">
              <a:schemeClr val="bg2">
                <a:lumMod val="50000"/>
              </a:schemeClr>
            </a:gs>
            <a:gs pos="80000">
              <a:schemeClr val="tx1">
                <a:lumMod val="65000"/>
                <a:lumOff val="3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</a:gradFill>
      </dgm:spPr>
      <dgm:t>
        <a:bodyPr/>
        <a:lstStyle/>
        <a:p>
          <a:r>
            <a:rPr lang="en-IN"/>
            <a:t>Sequel </a:t>
          </a:r>
        </a:p>
      </dgm:t>
    </dgm:pt>
    <dgm:pt modelId="{CCC48659-F625-47DA-98BB-9F374F254D35}" type="parTrans" cxnId="{101A6B68-EF47-4454-9159-E96EBBC533DB}">
      <dgm:prSet/>
      <dgm:spPr/>
      <dgm:t>
        <a:bodyPr/>
        <a:lstStyle/>
        <a:p>
          <a:endParaRPr lang="en-IN"/>
        </a:p>
      </dgm:t>
    </dgm:pt>
    <dgm:pt modelId="{7E50B739-FC87-478B-BDE8-14918322E6BE}" type="sibTrans" cxnId="{101A6B68-EF47-4454-9159-E96EBBC533DB}">
      <dgm:prSet/>
      <dgm:spPr>
        <a:gradFill rotWithShape="0">
          <a:gsLst>
            <a:gs pos="5000">
              <a:schemeClr val="bg2">
                <a:lumMod val="50000"/>
              </a:schemeClr>
            </a:gs>
            <a:gs pos="80000">
              <a:schemeClr val="tx1">
                <a:lumMod val="65000"/>
                <a:lumOff val="3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</a:gradFill>
      </dgm:spPr>
      <dgm:t>
        <a:bodyPr/>
        <a:lstStyle/>
        <a:p>
          <a:endParaRPr lang="en-IN"/>
        </a:p>
      </dgm:t>
    </dgm:pt>
    <dgm:pt modelId="{D0E7E495-05D2-4600-A945-3FB4F11A5A4A}">
      <dgm:prSet/>
      <dgm:spPr>
        <a:gradFill rotWithShape="0">
          <a:gsLst>
            <a:gs pos="5000">
              <a:schemeClr val="bg2">
                <a:lumMod val="50000"/>
              </a:schemeClr>
            </a:gs>
            <a:gs pos="80000">
              <a:schemeClr val="tx1">
                <a:lumMod val="65000"/>
                <a:lumOff val="3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</a:gradFill>
      </dgm:spPr>
      <dgm:t>
        <a:bodyPr/>
        <a:lstStyle/>
        <a:p>
          <a:r>
            <a:rPr lang="en-IN"/>
            <a:t>Budget </a:t>
          </a:r>
        </a:p>
      </dgm:t>
    </dgm:pt>
    <dgm:pt modelId="{9FBC7E69-D90C-4386-8E46-57FD6F9D6676}" type="parTrans" cxnId="{05E6BA27-C8B6-40BE-8FBA-6BB15299DCB3}">
      <dgm:prSet/>
      <dgm:spPr/>
      <dgm:t>
        <a:bodyPr/>
        <a:lstStyle/>
        <a:p>
          <a:endParaRPr lang="en-IN"/>
        </a:p>
      </dgm:t>
    </dgm:pt>
    <dgm:pt modelId="{05E87020-2278-4F0B-9C6F-A49100D4BB66}" type="sibTrans" cxnId="{05E6BA27-C8B6-40BE-8FBA-6BB15299DCB3}">
      <dgm:prSet/>
      <dgm:spPr/>
      <dgm:t>
        <a:bodyPr/>
        <a:lstStyle/>
        <a:p>
          <a:endParaRPr lang="en-IN"/>
        </a:p>
      </dgm:t>
    </dgm:pt>
    <dgm:pt modelId="{1CD87641-6FED-4427-BE2F-C1E6A7680214}" type="pres">
      <dgm:prSet presAssocID="{113E6F24-0E9A-4ECA-BE6E-0D796D9FB799}" presName="Name0" presStyleCnt="0">
        <dgm:presLayoutVars>
          <dgm:dir/>
          <dgm:resizeHandles val="exact"/>
        </dgm:presLayoutVars>
      </dgm:prSet>
      <dgm:spPr/>
    </dgm:pt>
    <dgm:pt modelId="{09EE659B-F0E2-41F2-9E01-D4952F9FEEB6}" type="pres">
      <dgm:prSet presAssocID="{D3CEAFB4-C40D-4CB2-929C-9CE65E8A02C8}" presName="composite" presStyleCnt="0"/>
      <dgm:spPr/>
    </dgm:pt>
    <dgm:pt modelId="{7B29C9CA-66D6-48BC-A4D8-6A90DE7E793F}" type="pres">
      <dgm:prSet presAssocID="{D3CEAFB4-C40D-4CB2-929C-9CE65E8A02C8}" presName="imagSh" presStyleLbl="bgImgPlace1" presStyleIdx="0" presStyleCnt="5" custScaleX="102019" custLinFactNeighborX="14384" custLinFactNeighborY="574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D8D62908-AEB8-4B08-9253-30598B1A5F36}" type="pres">
      <dgm:prSet presAssocID="{D3CEAFB4-C40D-4CB2-929C-9CE65E8A02C8}" presName="txNode" presStyleLbl="node1" presStyleIdx="0" presStyleCnt="5" custScaleY="58854">
        <dgm:presLayoutVars>
          <dgm:bulletEnabled val="1"/>
        </dgm:presLayoutVars>
      </dgm:prSet>
      <dgm:spPr/>
    </dgm:pt>
    <dgm:pt modelId="{F63A02A2-B065-4429-A52E-9AD3ECA2555F}" type="pres">
      <dgm:prSet presAssocID="{4CBB85C1-530E-4A60-A13C-AA3F450F2D06}" presName="sibTrans" presStyleLbl="sibTrans2D1" presStyleIdx="0" presStyleCnt="4"/>
      <dgm:spPr/>
    </dgm:pt>
    <dgm:pt modelId="{05B6E553-BDBF-4104-A4B3-9842F5FA1D91}" type="pres">
      <dgm:prSet presAssocID="{4CBB85C1-530E-4A60-A13C-AA3F450F2D06}" presName="connTx" presStyleLbl="sibTrans2D1" presStyleIdx="0" presStyleCnt="4"/>
      <dgm:spPr/>
    </dgm:pt>
    <dgm:pt modelId="{4441B4AC-A608-44F2-AE37-6FBA9FCDEC93}" type="pres">
      <dgm:prSet presAssocID="{730DA9CC-E2B8-4020-BABA-34E30A7B8106}" presName="composite" presStyleCnt="0"/>
      <dgm:spPr/>
    </dgm:pt>
    <dgm:pt modelId="{CE6A8F98-1F1F-4F40-B0F2-EC4A6410D794}" type="pres">
      <dgm:prSet presAssocID="{730DA9CC-E2B8-4020-BABA-34E30A7B8106}" presName="imagSh" presStyleLbl="b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2DB19DF7-52B6-46DB-B1EA-F6F2FEF9C847}" type="pres">
      <dgm:prSet presAssocID="{730DA9CC-E2B8-4020-BABA-34E30A7B8106}" presName="txNode" presStyleLbl="node1" presStyleIdx="1" presStyleCnt="5" custScaleY="58854">
        <dgm:presLayoutVars>
          <dgm:bulletEnabled val="1"/>
        </dgm:presLayoutVars>
      </dgm:prSet>
      <dgm:spPr/>
    </dgm:pt>
    <dgm:pt modelId="{4424D79C-F81F-4B0C-AFA1-B5CE074924F8}" type="pres">
      <dgm:prSet presAssocID="{48A1F7F3-6143-44A2-849A-573DF2F6F0CC}" presName="sibTrans" presStyleLbl="sibTrans2D1" presStyleIdx="1" presStyleCnt="4"/>
      <dgm:spPr/>
    </dgm:pt>
    <dgm:pt modelId="{375B70DA-E828-4FFF-81FA-618C890334F0}" type="pres">
      <dgm:prSet presAssocID="{48A1F7F3-6143-44A2-849A-573DF2F6F0CC}" presName="connTx" presStyleLbl="sibTrans2D1" presStyleIdx="1" presStyleCnt="4"/>
      <dgm:spPr/>
    </dgm:pt>
    <dgm:pt modelId="{59B84B95-1BD5-472B-9785-56C26048BF78}" type="pres">
      <dgm:prSet presAssocID="{614A7B3D-23D3-4771-B5E1-14191C3EE8A1}" presName="composite" presStyleCnt="0"/>
      <dgm:spPr/>
    </dgm:pt>
    <dgm:pt modelId="{9F1B3380-6EBE-4B54-B1D3-649CC70592A3}" type="pres">
      <dgm:prSet presAssocID="{614A7B3D-23D3-4771-B5E1-14191C3EE8A1}" presName="imagSh" presStyleLbl="b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899BB396-4466-40B1-BCC9-05885EDD4313}" type="pres">
      <dgm:prSet presAssocID="{614A7B3D-23D3-4771-B5E1-14191C3EE8A1}" presName="txNode" presStyleLbl="node1" presStyleIdx="2" presStyleCnt="5" custScaleY="58854">
        <dgm:presLayoutVars>
          <dgm:bulletEnabled val="1"/>
        </dgm:presLayoutVars>
      </dgm:prSet>
      <dgm:spPr/>
    </dgm:pt>
    <dgm:pt modelId="{91D89572-D37B-46C0-997F-51EEF30BAC39}" type="pres">
      <dgm:prSet presAssocID="{842D3647-281E-4170-8F8C-3B1A53104952}" presName="sibTrans" presStyleLbl="sibTrans2D1" presStyleIdx="2" presStyleCnt="4"/>
      <dgm:spPr/>
    </dgm:pt>
    <dgm:pt modelId="{8CFA26B0-F9A9-4A60-B6C2-5D46F8D3168D}" type="pres">
      <dgm:prSet presAssocID="{842D3647-281E-4170-8F8C-3B1A53104952}" presName="connTx" presStyleLbl="sibTrans2D1" presStyleIdx="2" presStyleCnt="4"/>
      <dgm:spPr/>
    </dgm:pt>
    <dgm:pt modelId="{2C7C1020-7A7B-4574-86A5-459499C202A0}" type="pres">
      <dgm:prSet presAssocID="{06F2F51B-6B66-4D30-B00F-4BC528F0CC55}" presName="composite" presStyleCnt="0"/>
      <dgm:spPr/>
    </dgm:pt>
    <dgm:pt modelId="{4ECE6126-C02E-4B66-B459-2BF5C7046894}" type="pres">
      <dgm:prSet presAssocID="{06F2F51B-6B66-4D30-B00F-4BC528F0CC55}" presName="imagSh" presStyleLbl="bgImgPlace1" presStyleIdx="3" presStyleCnt="5" custLinFactNeighborX="6613" custLinFactNeighborY="42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A241B10-5A4E-47E2-AC54-5820E14CE6E6}" type="pres">
      <dgm:prSet presAssocID="{06F2F51B-6B66-4D30-B00F-4BC528F0CC55}" presName="txNode" presStyleLbl="node1" presStyleIdx="3" presStyleCnt="5" custScaleY="58854">
        <dgm:presLayoutVars>
          <dgm:bulletEnabled val="1"/>
        </dgm:presLayoutVars>
      </dgm:prSet>
      <dgm:spPr/>
    </dgm:pt>
    <dgm:pt modelId="{BAC7E161-52F7-4305-BA2C-C6C47FCE6B57}" type="pres">
      <dgm:prSet presAssocID="{7E50B739-FC87-478B-BDE8-14918322E6BE}" presName="sibTrans" presStyleLbl="sibTrans2D1" presStyleIdx="3" presStyleCnt="4"/>
      <dgm:spPr/>
    </dgm:pt>
    <dgm:pt modelId="{6DB7C2CC-A499-405D-8ABB-FA38A7387679}" type="pres">
      <dgm:prSet presAssocID="{7E50B739-FC87-478B-BDE8-14918322E6BE}" presName="connTx" presStyleLbl="sibTrans2D1" presStyleIdx="3" presStyleCnt="4"/>
      <dgm:spPr/>
    </dgm:pt>
    <dgm:pt modelId="{9538343D-8157-45B7-A26A-86FBAF81A928}" type="pres">
      <dgm:prSet presAssocID="{D0E7E495-05D2-4600-A945-3FB4F11A5A4A}" presName="composite" presStyleCnt="0"/>
      <dgm:spPr/>
    </dgm:pt>
    <dgm:pt modelId="{3570F8C2-10EA-4E4C-BA96-004F6A04DD52}" type="pres">
      <dgm:prSet presAssocID="{D0E7E495-05D2-4600-A945-3FB4F11A5A4A}" presName="imagSh" presStyleLbl="bgImgPlace1" presStyleIdx="4" presStyleCnt="5" custLinFactNeighborX="5408" custLinFactNeighborY="-3218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6EB51E80-15EE-42C0-BE00-C0FBB903BA57}" type="pres">
      <dgm:prSet presAssocID="{D0E7E495-05D2-4600-A945-3FB4F11A5A4A}" presName="txNode" presStyleLbl="node1" presStyleIdx="4" presStyleCnt="5" custScaleY="58854">
        <dgm:presLayoutVars>
          <dgm:bulletEnabled val="1"/>
        </dgm:presLayoutVars>
      </dgm:prSet>
      <dgm:spPr/>
    </dgm:pt>
  </dgm:ptLst>
  <dgm:cxnLst>
    <dgm:cxn modelId="{A60F2A0F-58DC-4E8F-8A0E-BF5D973DC6E8}" type="presOf" srcId="{113E6F24-0E9A-4ECA-BE6E-0D796D9FB799}" destId="{1CD87641-6FED-4427-BE2F-C1E6A7680214}" srcOrd="0" destOrd="0" presId="urn:microsoft.com/office/officeart/2005/8/layout/hProcess10"/>
    <dgm:cxn modelId="{D6656920-AFFD-41B9-9892-19AA61C72028}" srcId="{113E6F24-0E9A-4ECA-BE6E-0D796D9FB799}" destId="{730DA9CC-E2B8-4020-BABA-34E30A7B8106}" srcOrd="1" destOrd="0" parTransId="{BB642C95-589C-4A75-96A7-E5B203F8751B}" sibTransId="{48A1F7F3-6143-44A2-849A-573DF2F6F0CC}"/>
    <dgm:cxn modelId="{05E6BA27-C8B6-40BE-8FBA-6BB15299DCB3}" srcId="{113E6F24-0E9A-4ECA-BE6E-0D796D9FB799}" destId="{D0E7E495-05D2-4600-A945-3FB4F11A5A4A}" srcOrd="4" destOrd="0" parTransId="{9FBC7E69-D90C-4386-8E46-57FD6F9D6676}" sibTransId="{05E87020-2278-4F0B-9C6F-A49100D4BB66}"/>
    <dgm:cxn modelId="{742B6F2B-2E5A-4018-9DA7-ABEDE9BAD11E}" type="presOf" srcId="{7E50B739-FC87-478B-BDE8-14918322E6BE}" destId="{BAC7E161-52F7-4305-BA2C-C6C47FCE6B57}" srcOrd="0" destOrd="0" presId="urn:microsoft.com/office/officeart/2005/8/layout/hProcess10"/>
    <dgm:cxn modelId="{0549322D-2DD8-4834-BA6D-0D3ED750113B}" type="presOf" srcId="{842D3647-281E-4170-8F8C-3B1A53104952}" destId="{91D89572-D37B-46C0-997F-51EEF30BAC39}" srcOrd="0" destOrd="0" presId="urn:microsoft.com/office/officeart/2005/8/layout/hProcess10"/>
    <dgm:cxn modelId="{684D8C31-862B-4BAF-8B8F-5EC5B379771D}" type="presOf" srcId="{48A1F7F3-6143-44A2-849A-573DF2F6F0CC}" destId="{375B70DA-E828-4FFF-81FA-618C890334F0}" srcOrd="1" destOrd="0" presId="urn:microsoft.com/office/officeart/2005/8/layout/hProcess10"/>
    <dgm:cxn modelId="{4ECE3B36-7D3F-410A-99D0-F03911827AF9}" type="presOf" srcId="{D0E7E495-05D2-4600-A945-3FB4F11A5A4A}" destId="{6EB51E80-15EE-42C0-BE00-C0FBB903BA57}" srcOrd="0" destOrd="0" presId="urn:microsoft.com/office/officeart/2005/8/layout/hProcess10"/>
    <dgm:cxn modelId="{060F193E-D18A-417C-BE3B-8C68B53BE0C0}" type="presOf" srcId="{7E50B739-FC87-478B-BDE8-14918322E6BE}" destId="{6DB7C2CC-A499-405D-8ABB-FA38A7387679}" srcOrd="1" destOrd="0" presId="urn:microsoft.com/office/officeart/2005/8/layout/hProcess10"/>
    <dgm:cxn modelId="{101A6B68-EF47-4454-9159-E96EBBC533DB}" srcId="{113E6F24-0E9A-4ECA-BE6E-0D796D9FB799}" destId="{06F2F51B-6B66-4D30-B00F-4BC528F0CC55}" srcOrd="3" destOrd="0" parTransId="{CCC48659-F625-47DA-98BB-9F374F254D35}" sibTransId="{7E50B739-FC87-478B-BDE8-14918322E6BE}"/>
    <dgm:cxn modelId="{10210A4A-2F9E-4208-9C7C-3261909283EC}" type="presOf" srcId="{48A1F7F3-6143-44A2-849A-573DF2F6F0CC}" destId="{4424D79C-F81F-4B0C-AFA1-B5CE074924F8}" srcOrd="0" destOrd="0" presId="urn:microsoft.com/office/officeart/2005/8/layout/hProcess10"/>
    <dgm:cxn modelId="{9432576E-40E8-43AC-8D69-04E63136FD73}" srcId="{113E6F24-0E9A-4ECA-BE6E-0D796D9FB799}" destId="{614A7B3D-23D3-4771-B5E1-14191C3EE8A1}" srcOrd="2" destOrd="0" parTransId="{2ADEE8B8-1A4C-4808-A60C-CE8580C9AFBA}" sibTransId="{842D3647-281E-4170-8F8C-3B1A53104952}"/>
    <dgm:cxn modelId="{7940B773-0CB0-4588-B18F-83D793F9EC31}" type="presOf" srcId="{614A7B3D-23D3-4771-B5E1-14191C3EE8A1}" destId="{899BB396-4466-40B1-BCC9-05885EDD4313}" srcOrd="0" destOrd="0" presId="urn:microsoft.com/office/officeart/2005/8/layout/hProcess10"/>
    <dgm:cxn modelId="{9933E958-1C5C-4C7B-BE53-D102625E5DCF}" type="presOf" srcId="{842D3647-281E-4170-8F8C-3B1A53104952}" destId="{8CFA26B0-F9A9-4A60-B6C2-5D46F8D3168D}" srcOrd="1" destOrd="0" presId="urn:microsoft.com/office/officeart/2005/8/layout/hProcess10"/>
    <dgm:cxn modelId="{68FE2F96-0D2E-4D7C-8176-9D42246486C4}" type="presOf" srcId="{D3CEAFB4-C40D-4CB2-929C-9CE65E8A02C8}" destId="{D8D62908-AEB8-4B08-9253-30598B1A5F36}" srcOrd="0" destOrd="0" presId="urn:microsoft.com/office/officeart/2005/8/layout/hProcess10"/>
    <dgm:cxn modelId="{28C732A6-55EE-41A5-9B6A-D5A8C1501164}" type="presOf" srcId="{730DA9CC-E2B8-4020-BABA-34E30A7B8106}" destId="{2DB19DF7-52B6-46DB-B1EA-F6F2FEF9C847}" srcOrd="0" destOrd="0" presId="urn:microsoft.com/office/officeart/2005/8/layout/hProcess10"/>
    <dgm:cxn modelId="{AAC892BC-F5FC-43DF-B2CA-65788FAF7227}" type="presOf" srcId="{06F2F51B-6B66-4D30-B00F-4BC528F0CC55}" destId="{0A241B10-5A4E-47E2-AC54-5820E14CE6E6}" srcOrd="0" destOrd="0" presId="urn:microsoft.com/office/officeart/2005/8/layout/hProcess10"/>
    <dgm:cxn modelId="{23F5F3C2-2A4B-4F7F-9AFE-E8AA724626E9}" type="presOf" srcId="{4CBB85C1-530E-4A60-A13C-AA3F450F2D06}" destId="{05B6E553-BDBF-4104-A4B3-9842F5FA1D91}" srcOrd="1" destOrd="0" presId="urn:microsoft.com/office/officeart/2005/8/layout/hProcess10"/>
    <dgm:cxn modelId="{186DECC3-33F6-4E9D-A7B0-7293D40FE2A4}" type="presOf" srcId="{4CBB85C1-530E-4A60-A13C-AA3F450F2D06}" destId="{F63A02A2-B065-4429-A52E-9AD3ECA2555F}" srcOrd="0" destOrd="0" presId="urn:microsoft.com/office/officeart/2005/8/layout/hProcess10"/>
    <dgm:cxn modelId="{9933F1CC-F971-450A-A8FC-69771CB85EFC}" srcId="{113E6F24-0E9A-4ECA-BE6E-0D796D9FB799}" destId="{D3CEAFB4-C40D-4CB2-929C-9CE65E8A02C8}" srcOrd="0" destOrd="0" parTransId="{3D32DB9D-7783-4B93-A3F4-5E13DD80BC5F}" sibTransId="{4CBB85C1-530E-4A60-A13C-AA3F450F2D06}"/>
    <dgm:cxn modelId="{3D3094F9-B44B-4D9E-B0F3-2700199958C0}" type="presParOf" srcId="{1CD87641-6FED-4427-BE2F-C1E6A7680214}" destId="{09EE659B-F0E2-41F2-9E01-D4952F9FEEB6}" srcOrd="0" destOrd="0" presId="urn:microsoft.com/office/officeart/2005/8/layout/hProcess10"/>
    <dgm:cxn modelId="{E0631376-A473-48FF-AE0F-755F4BB89651}" type="presParOf" srcId="{09EE659B-F0E2-41F2-9E01-D4952F9FEEB6}" destId="{7B29C9CA-66D6-48BC-A4D8-6A90DE7E793F}" srcOrd="0" destOrd="0" presId="urn:microsoft.com/office/officeart/2005/8/layout/hProcess10"/>
    <dgm:cxn modelId="{5B4B0E45-0FB8-4CB8-B741-4566EC564E98}" type="presParOf" srcId="{09EE659B-F0E2-41F2-9E01-D4952F9FEEB6}" destId="{D8D62908-AEB8-4B08-9253-30598B1A5F36}" srcOrd="1" destOrd="0" presId="urn:microsoft.com/office/officeart/2005/8/layout/hProcess10"/>
    <dgm:cxn modelId="{F2E5CB4A-4825-48A2-AA03-38DFDFA27E1A}" type="presParOf" srcId="{1CD87641-6FED-4427-BE2F-C1E6A7680214}" destId="{F63A02A2-B065-4429-A52E-9AD3ECA2555F}" srcOrd="1" destOrd="0" presId="urn:microsoft.com/office/officeart/2005/8/layout/hProcess10"/>
    <dgm:cxn modelId="{CEE3E30B-55F0-4514-974B-9C675AC91C56}" type="presParOf" srcId="{F63A02A2-B065-4429-A52E-9AD3ECA2555F}" destId="{05B6E553-BDBF-4104-A4B3-9842F5FA1D91}" srcOrd="0" destOrd="0" presId="urn:microsoft.com/office/officeart/2005/8/layout/hProcess10"/>
    <dgm:cxn modelId="{9AF125CC-0B79-4F3A-A732-7AA6102F9EB7}" type="presParOf" srcId="{1CD87641-6FED-4427-BE2F-C1E6A7680214}" destId="{4441B4AC-A608-44F2-AE37-6FBA9FCDEC93}" srcOrd="2" destOrd="0" presId="urn:microsoft.com/office/officeart/2005/8/layout/hProcess10"/>
    <dgm:cxn modelId="{9DE58610-5AE6-4D12-8E9E-29463B59828E}" type="presParOf" srcId="{4441B4AC-A608-44F2-AE37-6FBA9FCDEC93}" destId="{CE6A8F98-1F1F-4F40-B0F2-EC4A6410D794}" srcOrd="0" destOrd="0" presId="urn:microsoft.com/office/officeart/2005/8/layout/hProcess10"/>
    <dgm:cxn modelId="{E8933B2D-61AC-4AB7-8742-5FC4B076E899}" type="presParOf" srcId="{4441B4AC-A608-44F2-AE37-6FBA9FCDEC93}" destId="{2DB19DF7-52B6-46DB-B1EA-F6F2FEF9C847}" srcOrd="1" destOrd="0" presId="urn:microsoft.com/office/officeart/2005/8/layout/hProcess10"/>
    <dgm:cxn modelId="{BCE53EF6-9847-4134-AD0C-F37992499DA3}" type="presParOf" srcId="{1CD87641-6FED-4427-BE2F-C1E6A7680214}" destId="{4424D79C-F81F-4B0C-AFA1-B5CE074924F8}" srcOrd="3" destOrd="0" presId="urn:microsoft.com/office/officeart/2005/8/layout/hProcess10"/>
    <dgm:cxn modelId="{2F6CD616-C1DD-4806-91D6-CBF2D929B746}" type="presParOf" srcId="{4424D79C-F81F-4B0C-AFA1-B5CE074924F8}" destId="{375B70DA-E828-4FFF-81FA-618C890334F0}" srcOrd="0" destOrd="0" presId="urn:microsoft.com/office/officeart/2005/8/layout/hProcess10"/>
    <dgm:cxn modelId="{6D2A234D-DD36-4CCC-A84B-EE3CF856C0FC}" type="presParOf" srcId="{1CD87641-6FED-4427-BE2F-C1E6A7680214}" destId="{59B84B95-1BD5-472B-9785-56C26048BF78}" srcOrd="4" destOrd="0" presId="urn:microsoft.com/office/officeart/2005/8/layout/hProcess10"/>
    <dgm:cxn modelId="{CA424C20-3448-4BA7-BE09-C8E7A370D9E1}" type="presParOf" srcId="{59B84B95-1BD5-472B-9785-56C26048BF78}" destId="{9F1B3380-6EBE-4B54-B1D3-649CC70592A3}" srcOrd="0" destOrd="0" presId="urn:microsoft.com/office/officeart/2005/8/layout/hProcess10"/>
    <dgm:cxn modelId="{A3D637F6-0655-49CE-93A5-62764574CD04}" type="presParOf" srcId="{59B84B95-1BD5-472B-9785-56C26048BF78}" destId="{899BB396-4466-40B1-BCC9-05885EDD4313}" srcOrd="1" destOrd="0" presId="urn:microsoft.com/office/officeart/2005/8/layout/hProcess10"/>
    <dgm:cxn modelId="{42C446C3-8056-4F7D-A8B7-818A2DF67F84}" type="presParOf" srcId="{1CD87641-6FED-4427-BE2F-C1E6A7680214}" destId="{91D89572-D37B-46C0-997F-51EEF30BAC39}" srcOrd="5" destOrd="0" presId="urn:microsoft.com/office/officeart/2005/8/layout/hProcess10"/>
    <dgm:cxn modelId="{C1B925E4-C16C-42D7-ACC7-C24E6270B1D4}" type="presParOf" srcId="{91D89572-D37B-46C0-997F-51EEF30BAC39}" destId="{8CFA26B0-F9A9-4A60-B6C2-5D46F8D3168D}" srcOrd="0" destOrd="0" presId="urn:microsoft.com/office/officeart/2005/8/layout/hProcess10"/>
    <dgm:cxn modelId="{31F5DB4D-2975-494C-8D7B-817B3B55A457}" type="presParOf" srcId="{1CD87641-6FED-4427-BE2F-C1E6A7680214}" destId="{2C7C1020-7A7B-4574-86A5-459499C202A0}" srcOrd="6" destOrd="0" presId="urn:microsoft.com/office/officeart/2005/8/layout/hProcess10"/>
    <dgm:cxn modelId="{DAA53D37-FD63-4FA0-8F89-6FF8E002A27C}" type="presParOf" srcId="{2C7C1020-7A7B-4574-86A5-459499C202A0}" destId="{4ECE6126-C02E-4B66-B459-2BF5C7046894}" srcOrd="0" destOrd="0" presId="urn:microsoft.com/office/officeart/2005/8/layout/hProcess10"/>
    <dgm:cxn modelId="{98746DA9-93AA-4058-B888-3D67161B941B}" type="presParOf" srcId="{2C7C1020-7A7B-4574-86A5-459499C202A0}" destId="{0A241B10-5A4E-47E2-AC54-5820E14CE6E6}" srcOrd="1" destOrd="0" presId="urn:microsoft.com/office/officeart/2005/8/layout/hProcess10"/>
    <dgm:cxn modelId="{48124FC7-EF9B-4A63-9A44-77BC75A6B1FA}" type="presParOf" srcId="{1CD87641-6FED-4427-BE2F-C1E6A7680214}" destId="{BAC7E161-52F7-4305-BA2C-C6C47FCE6B57}" srcOrd="7" destOrd="0" presId="urn:microsoft.com/office/officeart/2005/8/layout/hProcess10"/>
    <dgm:cxn modelId="{21E3B105-5E8F-4A66-84DD-1D017032D939}" type="presParOf" srcId="{BAC7E161-52F7-4305-BA2C-C6C47FCE6B57}" destId="{6DB7C2CC-A499-405D-8ABB-FA38A7387679}" srcOrd="0" destOrd="0" presId="urn:microsoft.com/office/officeart/2005/8/layout/hProcess10"/>
    <dgm:cxn modelId="{E13A3C15-02EB-4817-B6D0-3B91CA1AB236}" type="presParOf" srcId="{1CD87641-6FED-4427-BE2F-C1E6A7680214}" destId="{9538343D-8157-45B7-A26A-86FBAF81A928}" srcOrd="8" destOrd="0" presId="urn:microsoft.com/office/officeart/2005/8/layout/hProcess10"/>
    <dgm:cxn modelId="{7F7FFB9D-2DD4-4947-A7AC-30764A7E59D4}" type="presParOf" srcId="{9538343D-8157-45B7-A26A-86FBAF81A928}" destId="{3570F8C2-10EA-4E4C-BA96-004F6A04DD52}" srcOrd="0" destOrd="0" presId="urn:microsoft.com/office/officeart/2005/8/layout/hProcess10"/>
    <dgm:cxn modelId="{BE38D7C2-35CD-42C1-B99E-E88B99EC5404}" type="presParOf" srcId="{9538343D-8157-45B7-A26A-86FBAF81A928}" destId="{6EB51E80-15EE-42C0-BE00-C0FBB903BA57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286D9F-EB33-4034-9A05-5E2D3D80B723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3C6F596-E4AB-4C57-AAFC-B8A07138DEB2}">
      <dgm:prSet/>
      <dgm:spPr>
        <a:gradFill rotWithShape="0">
          <a:gsLst>
            <a:gs pos="5000">
              <a:schemeClr val="bg2">
                <a:lumMod val="50000"/>
              </a:schemeClr>
            </a:gs>
            <a:gs pos="80000">
              <a:schemeClr val="tx1">
                <a:lumMod val="65000"/>
                <a:lumOff val="3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</a:gradFill>
      </dgm:spPr>
      <dgm:t>
        <a:bodyPr/>
        <a:lstStyle/>
        <a:p>
          <a:r>
            <a:rPr lang="en-IN" dirty="0"/>
            <a:t>YouTube</a:t>
          </a:r>
        </a:p>
      </dgm:t>
    </dgm:pt>
    <dgm:pt modelId="{D868B9BB-939E-4543-A36B-53A531D744C7}" type="parTrans" cxnId="{A1AFCC27-9647-48D2-BB3D-26C5E4E5B449}">
      <dgm:prSet/>
      <dgm:spPr/>
      <dgm:t>
        <a:bodyPr/>
        <a:lstStyle/>
        <a:p>
          <a:endParaRPr lang="en-IN"/>
        </a:p>
      </dgm:t>
    </dgm:pt>
    <dgm:pt modelId="{89AD72DD-8755-466B-BD16-B98869E55174}" type="sibTrans" cxnId="{A1AFCC27-9647-48D2-BB3D-26C5E4E5B449}">
      <dgm:prSet/>
      <dgm:spPr/>
      <dgm:t>
        <a:bodyPr/>
        <a:lstStyle/>
        <a:p>
          <a:endParaRPr lang="en-IN"/>
        </a:p>
      </dgm:t>
    </dgm:pt>
    <dgm:pt modelId="{B823D7B3-8BAD-4CAD-9830-FBCAB2D4EB4E}">
      <dgm:prSet/>
      <dgm:spPr>
        <a:gradFill rotWithShape="0">
          <a:gsLst>
            <a:gs pos="5000">
              <a:schemeClr val="bg2">
                <a:lumMod val="50000"/>
              </a:schemeClr>
            </a:gs>
            <a:gs pos="80000">
              <a:schemeClr val="tx1">
                <a:lumMod val="65000"/>
                <a:lumOff val="3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</a:gradFill>
      </dgm:spPr>
      <dgm:t>
        <a:bodyPr/>
        <a:lstStyle/>
        <a:p>
          <a:r>
            <a:rPr lang="en-IN" dirty="0"/>
            <a:t>Twitter</a:t>
          </a:r>
        </a:p>
      </dgm:t>
    </dgm:pt>
    <dgm:pt modelId="{ACA60EE1-3D1C-409E-A86C-4300FF48BE2E}" type="parTrans" cxnId="{DE24CBB5-ECC4-4E82-A63F-953B7E1B2125}">
      <dgm:prSet/>
      <dgm:spPr/>
      <dgm:t>
        <a:bodyPr/>
        <a:lstStyle/>
        <a:p>
          <a:endParaRPr lang="en-IN"/>
        </a:p>
      </dgm:t>
    </dgm:pt>
    <dgm:pt modelId="{A06A2D77-CF95-46D2-A650-73CD67947DF1}" type="sibTrans" cxnId="{DE24CBB5-ECC4-4E82-A63F-953B7E1B2125}">
      <dgm:prSet/>
      <dgm:spPr/>
      <dgm:t>
        <a:bodyPr/>
        <a:lstStyle/>
        <a:p>
          <a:endParaRPr lang="en-IN"/>
        </a:p>
      </dgm:t>
    </dgm:pt>
    <dgm:pt modelId="{6BE7CFF3-F488-4DB2-BA1D-1864D67BF93F}">
      <dgm:prSet custT="1"/>
      <dgm:spPr/>
      <dgm:t>
        <a:bodyPr/>
        <a:lstStyle/>
        <a:p>
          <a:r>
            <a:rPr lang="en-IN" sz="2000" dirty="0"/>
            <a:t>Comments </a:t>
          </a:r>
        </a:p>
      </dgm:t>
    </dgm:pt>
    <dgm:pt modelId="{30292A20-0583-485F-8789-4D9775C9A46E}" type="parTrans" cxnId="{2F4735EA-4EE6-44E5-9E3B-EFA4D7D41E15}">
      <dgm:prSet/>
      <dgm:spPr/>
      <dgm:t>
        <a:bodyPr/>
        <a:lstStyle/>
        <a:p>
          <a:endParaRPr lang="en-IN"/>
        </a:p>
      </dgm:t>
    </dgm:pt>
    <dgm:pt modelId="{03C8AA16-DFAF-43DF-A8CF-CB4CBE5EB55E}" type="sibTrans" cxnId="{2F4735EA-4EE6-44E5-9E3B-EFA4D7D41E15}">
      <dgm:prSet/>
      <dgm:spPr/>
      <dgm:t>
        <a:bodyPr/>
        <a:lstStyle/>
        <a:p>
          <a:endParaRPr lang="en-IN"/>
        </a:p>
      </dgm:t>
    </dgm:pt>
    <dgm:pt modelId="{5156F335-DF17-481E-BA87-7D5494739828}">
      <dgm:prSet custT="1"/>
      <dgm:spPr/>
      <dgm:t>
        <a:bodyPr/>
        <a:lstStyle/>
        <a:p>
          <a:r>
            <a:rPr lang="en-IN" sz="2000" dirty="0"/>
            <a:t>Views </a:t>
          </a:r>
        </a:p>
      </dgm:t>
    </dgm:pt>
    <dgm:pt modelId="{3C55246A-0C4F-4351-AE5D-506654F45461}" type="parTrans" cxnId="{B65A29BC-683A-4942-9C2B-2E819DA8486D}">
      <dgm:prSet/>
      <dgm:spPr/>
      <dgm:t>
        <a:bodyPr/>
        <a:lstStyle/>
        <a:p>
          <a:endParaRPr lang="en-IN"/>
        </a:p>
      </dgm:t>
    </dgm:pt>
    <dgm:pt modelId="{A4BD3E40-7DAF-473C-8763-7546476E610F}" type="sibTrans" cxnId="{B65A29BC-683A-4942-9C2B-2E819DA8486D}">
      <dgm:prSet/>
      <dgm:spPr/>
      <dgm:t>
        <a:bodyPr/>
        <a:lstStyle/>
        <a:p>
          <a:endParaRPr lang="en-IN"/>
        </a:p>
      </dgm:t>
    </dgm:pt>
    <dgm:pt modelId="{99CF7CE1-4A1B-4CE0-BFCD-BBB100EEB85B}">
      <dgm:prSet custT="1"/>
      <dgm:spPr/>
      <dgm:t>
        <a:bodyPr/>
        <a:lstStyle/>
        <a:p>
          <a:r>
            <a:rPr lang="en-IN" sz="2000" dirty="0"/>
            <a:t>Likes</a:t>
          </a:r>
        </a:p>
      </dgm:t>
    </dgm:pt>
    <dgm:pt modelId="{8EB8BE10-6C73-4EB4-BFB2-0A399E37C664}" type="parTrans" cxnId="{853F743E-4ADA-416B-835B-FA0E9EAE486F}">
      <dgm:prSet/>
      <dgm:spPr/>
      <dgm:t>
        <a:bodyPr/>
        <a:lstStyle/>
        <a:p>
          <a:endParaRPr lang="en-IN"/>
        </a:p>
      </dgm:t>
    </dgm:pt>
    <dgm:pt modelId="{0C919DD7-CE1B-49FF-8659-E36AB0D6162C}" type="sibTrans" cxnId="{853F743E-4ADA-416B-835B-FA0E9EAE486F}">
      <dgm:prSet/>
      <dgm:spPr/>
      <dgm:t>
        <a:bodyPr/>
        <a:lstStyle/>
        <a:p>
          <a:endParaRPr lang="en-IN"/>
        </a:p>
      </dgm:t>
    </dgm:pt>
    <dgm:pt modelId="{633B9FE4-FB3A-477F-B72A-127C1850ED92}">
      <dgm:prSet custT="1"/>
      <dgm:spPr/>
      <dgm:t>
        <a:bodyPr/>
        <a:lstStyle/>
        <a:p>
          <a:r>
            <a:rPr lang="en-IN" sz="2000" dirty="0"/>
            <a:t>Dislikes</a:t>
          </a:r>
        </a:p>
      </dgm:t>
    </dgm:pt>
    <dgm:pt modelId="{073F2F8D-5AE8-40A9-BE00-BB73F87334A2}" type="parTrans" cxnId="{315BAF69-8A88-4E9E-8603-22B9F216C83E}">
      <dgm:prSet/>
      <dgm:spPr/>
      <dgm:t>
        <a:bodyPr/>
        <a:lstStyle/>
        <a:p>
          <a:endParaRPr lang="en-IN"/>
        </a:p>
      </dgm:t>
    </dgm:pt>
    <dgm:pt modelId="{B5F0FEBC-FF2C-445B-A34A-1FC6D402EE08}" type="sibTrans" cxnId="{315BAF69-8A88-4E9E-8603-22B9F216C83E}">
      <dgm:prSet/>
      <dgm:spPr/>
      <dgm:t>
        <a:bodyPr/>
        <a:lstStyle/>
        <a:p>
          <a:endParaRPr lang="en-IN"/>
        </a:p>
      </dgm:t>
    </dgm:pt>
    <dgm:pt modelId="{D0799B2A-D82A-47C3-851A-F92EE966ECFF}">
      <dgm:prSet custT="1"/>
      <dgm:spPr/>
      <dgm:t>
        <a:bodyPr/>
        <a:lstStyle/>
        <a:p>
          <a:r>
            <a:rPr lang="en-IN" sz="2400" dirty="0"/>
            <a:t>Aggregate followers</a:t>
          </a:r>
        </a:p>
      </dgm:t>
    </dgm:pt>
    <dgm:pt modelId="{624DC999-70BE-4553-B5BD-237A034D0F11}" type="parTrans" cxnId="{324FFACD-B1B6-4E12-B885-2C27E000D91A}">
      <dgm:prSet/>
      <dgm:spPr/>
      <dgm:t>
        <a:bodyPr/>
        <a:lstStyle/>
        <a:p>
          <a:endParaRPr lang="en-IN"/>
        </a:p>
      </dgm:t>
    </dgm:pt>
    <dgm:pt modelId="{12E20DCF-4EEE-4798-91A2-E008BD0DE1BD}" type="sibTrans" cxnId="{324FFACD-B1B6-4E12-B885-2C27E000D91A}">
      <dgm:prSet/>
      <dgm:spPr/>
      <dgm:t>
        <a:bodyPr/>
        <a:lstStyle/>
        <a:p>
          <a:endParaRPr lang="en-IN"/>
        </a:p>
      </dgm:t>
    </dgm:pt>
    <dgm:pt modelId="{EBD6F7C7-92B0-4B0F-B76F-AC25872E5B9A}" type="pres">
      <dgm:prSet presAssocID="{57286D9F-EB33-4034-9A05-5E2D3D80B723}" presName="diagram" presStyleCnt="0">
        <dgm:presLayoutVars>
          <dgm:dir/>
          <dgm:animLvl val="lvl"/>
          <dgm:resizeHandles val="exact"/>
        </dgm:presLayoutVars>
      </dgm:prSet>
      <dgm:spPr/>
    </dgm:pt>
    <dgm:pt modelId="{542BAE44-7B78-4141-B45F-031F8BDD70C8}" type="pres">
      <dgm:prSet presAssocID="{C3C6F596-E4AB-4C57-AAFC-B8A07138DEB2}" presName="compNode" presStyleCnt="0"/>
      <dgm:spPr/>
    </dgm:pt>
    <dgm:pt modelId="{C07B8125-3758-41A1-A1CE-99ED8D5ACCC5}" type="pres">
      <dgm:prSet presAssocID="{C3C6F596-E4AB-4C57-AAFC-B8A07138DEB2}" presName="childRect" presStyleLbl="bgAcc1" presStyleIdx="0" presStyleCnt="2" custScaleX="87405" custScaleY="81478">
        <dgm:presLayoutVars>
          <dgm:bulletEnabled val="1"/>
        </dgm:presLayoutVars>
      </dgm:prSet>
      <dgm:spPr/>
    </dgm:pt>
    <dgm:pt modelId="{FCD633F7-CBA4-49A7-BC68-4D90DB488024}" type="pres">
      <dgm:prSet presAssocID="{C3C6F596-E4AB-4C57-AAFC-B8A07138DEB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348EB88-8016-4E6D-BBDC-9CB0660386E7}" type="pres">
      <dgm:prSet presAssocID="{C3C6F596-E4AB-4C57-AAFC-B8A07138DEB2}" presName="parentRect" presStyleLbl="alignNode1" presStyleIdx="0" presStyleCnt="2"/>
      <dgm:spPr/>
    </dgm:pt>
    <dgm:pt modelId="{810AF3C8-C812-443A-84E2-7BAD04EBF531}" type="pres">
      <dgm:prSet presAssocID="{C3C6F596-E4AB-4C57-AAFC-B8A07138DEB2}" presName="adorn" presStyleLbl="fgAccFollowNode1" presStyleIdx="0" presStyleCnt="2" custScaleX="99728" custScaleY="10283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3E0059DE-0927-47E2-B734-B3D59530BD15}" type="pres">
      <dgm:prSet presAssocID="{89AD72DD-8755-466B-BD16-B98869E55174}" presName="sibTrans" presStyleLbl="sibTrans2D1" presStyleIdx="0" presStyleCnt="0"/>
      <dgm:spPr/>
    </dgm:pt>
    <dgm:pt modelId="{5258457A-EEDE-4285-B704-1E67CA4F9C49}" type="pres">
      <dgm:prSet presAssocID="{B823D7B3-8BAD-4CAD-9830-FBCAB2D4EB4E}" presName="compNode" presStyleCnt="0"/>
      <dgm:spPr/>
    </dgm:pt>
    <dgm:pt modelId="{DE46468D-2040-4486-A8B9-80B9BAD182A6}" type="pres">
      <dgm:prSet presAssocID="{B823D7B3-8BAD-4CAD-9830-FBCAB2D4EB4E}" presName="childRect" presStyleLbl="bgAcc1" presStyleIdx="1" presStyleCnt="2" custScaleX="91899" custScaleY="73506">
        <dgm:presLayoutVars>
          <dgm:bulletEnabled val="1"/>
        </dgm:presLayoutVars>
      </dgm:prSet>
      <dgm:spPr/>
    </dgm:pt>
    <dgm:pt modelId="{B082093C-9876-464F-BBA1-543B7A765708}" type="pres">
      <dgm:prSet presAssocID="{B823D7B3-8BAD-4CAD-9830-FBCAB2D4EB4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4736DBD-8F65-457A-B78F-2F25F59A2950}" type="pres">
      <dgm:prSet presAssocID="{B823D7B3-8BAD-4CAD-9830-FBCAB2D4EB4E}" presName="parentRect" presStyleLbl="alignNode1" presStyleIdx="1" presStyleCnt="2"/>
      <dgm:spPr/>
    </dgm:pt>
    <dgm:pt modelId="{A731A6FE-5125-4DEA-8A25-72AB3AD73471}" type="pres">
      <dgm:prSet presAssocID="{B823D7B3-8BAD-4CAD-9830-FBCAB2D4EB4E}" presName="adorn" presStyleLbl="fgAccFollow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</dgm:spPr>
    </dgm:pt>
  </dgm:ptLst>
  <dgm:cxnLst>
    <dgm:cxn modelId="{EB9D500A-A712-4C8A-A1CA-348E76E3D50E}" type="presOf" srcId="{C3C6F596-E4AB-4C57-AAFC-B8A07138DEB2}" destId="{2348EB88-8016-4E6D-BBDC-9CB0660386E7}" srcOrd="1" destOrd="0" presId="urn:microsoft.com/office/officeart/2005/8/layout/bList2"/>
    <dgm:cxn modelId="{A1AFCC27-9647-48D2-BB3D-26C5E4E5B449}" srcId="{57286D9F-EB33-4034-9A05-5E2D3D80B723}" destId="{C3C6F596-E4AB-4C57-AAFC-B8A07138DEB2}" srcOrd="0" destOrd="0" parTransId="{D868B9BB-939E-4543-A36B-53A531D744C7}" sibTransId="{89AD72DD-8755-466B-BD16-B98869E55174}"/>
    <dgm:cxn modelId="{853F743E-4ADA-416B-835B-FA0E9EAE486F}" srcId="{C3C6F596-E4AB-4C57-AAFC-B8A07138DEB2}" destId="{99CF7CE1-4A1B-4CE0-BFCD-BBB100EEB85B}" srcOrd="2" destOrd="0" parTransId="{8EB8BE10-6C73-4EB4-BFB2-0A399E37C664}" sibTransId="{0C919DD7-CE1B-49FF-8659-E36AB0D6162C}"/>
    <dgm:cxn modelId="{66E1313F-E409-48C6-9051-DE7C5E50677B}" type="presOf" srcId="{57286D9F-EB33-4034-9A05-5E2D3D80B723}" destId="{EBD6F7C7-92B0-4B0F-B76F-AC25872E5B9A}" srcOrd="0" destOrd="0" presId="urn:microsoft.com/office/officeart/2005/8/layout/bList2"/>
    <dgm:cxn modelId="{CB455142-282B-4B53-93D4-E14C8F836255}" type="presOf" srcId="{5156F335-DF17-481E-BA87-7D5494739828}" destId="{C07B8125-3758-41A1-A1CE-99ED8D5ACCC5}" srcOrd="0" destOrd="1" presId="urn:microsoft.com/office/officeart/2005/8/layout/bList2"/>
    <dgm:cxn modelId="{315BAF69-8A88-4E9E-8603-22B9F216C83E}" srcId="{C3C6F596-E4AB-4C57-AAFC-B8A07138DEB2}" destId="{633B9FE4-FB3A-477F-B72A-127C1850ED92}" srcOrd="3" destOrd="0" parTransId="{073F2F8D-5AE8-40A9-BE00-BB73F87334A2}" sibTransId="{B5F0FEBC-FF2C-445B-A34A-1FC6D402EE08}"/>
    <dgm:cxn modelId="{EF279170-0563-4D47-81C9-AAEC4E929CAA}" type="presOf" srcId="{B823D7B3-8BAD-4CAD-9830-FBCAB2D4EB4E}" destId="{B082093C-9876-464F-BBA1-543B7A765708}" srcOrd="0" destOrd="0" presId="urn:microsoft.com/office/officeart/2005/8/layout/bList2"/>
    <dgm:cxn modelId="{37105B74-BC14-4E15-A822-6C79B7D9095F}" type="presOf" srcId="{D0799B2A-D82A-47C3-851A-F92EE966ECFF}" destId="{DE46468D-2040-4486-A8B9-80B9BAD182A6}" srcOrd="0" destOrd="0" presId="urn:microsoft.com/office/officeart/2005/8/layout/bList2"/>
    <dgm:cxn modelId="{1BA98D7A-3FF4-4980-B041-10D84B0C503B}" type="presOf" srcId="{89AD72DD-8755-466B-BD16-B98869E55174}" destId="{3E0059DE-0927-47E2-B734-B3D59530BD15}" srcOrd="0" destOrd="0" presId="urn:microsoft.com/office/officeart/2005/8/layout/bList2"/>
    <dgm:cxn modelId="{73190E87-5F82-4D1C-B5CF-F8B4B752935C}" type="presOf" srcId="{B823D7B3-8BAD-4CAD-9830-FBCAB2D4EB4E}" destId="{24736DBD-8F65-457A-B78F-2F25F59A2950}" srcOrd="1" destOrd="0" presId="urn:microsoft.com/office/officeart/2005/8/layout/bList2"/>
    <dgm:cxn modelId="{D7205D91-88B2-4BAD-9977-0C31F61B0FA6}" type="presOf" srcId="{C3C6F596-E4AB-4C57-AAFC-B8A07138DEB2}" destId="{FCD633F7-CBA4-49A7-BC68-4D90DB488024}" srcOrd="0" destOrd="0" presId="urn:microsoft.com/office/officeart/2005/8/layout/bList2"/>
    <dgm:cxn modelId="{AFBCD4B3-625D-4D2B-9F14-3AF3CBD5FF7B}" type="presOf" srcId="{99CF7CE1-4A1B-4CE0-BFCD-BBB100EEB85B}" destId="{C07B8125-3758-41A1-A1CE-99ED8D5ACCC5}" srcOrd="0" destOrd="2" presId="urn:microsoft.com/office/officeart/2005/8/layout/bList2"/>
    <dgm:cxn modelId="{DE24CBB5-ECC4-4E82-A63F-953B7E1B2125}" srcId="{57286D9F-EB33-4034-9A05-5E2D3D80B723}" destId="{B823D7B3-8BAD-4CAD-9830-FBCAB2D4EB4E}" srcOrd="1" destOrd="0" parTransId="{ACA60EE1-3D1C-409E-A86C-4300FF48BE2E}" sibTransId="{A06A2D77-CF95-46D2-A650-73CD67947DF1}"/>
    <dgm:cxn modelId="{B65A29BC-683A-4942-9C2B-2E819DA8486D}" srcId="{C3C6F596-E4AB-4C57-AAFC-B8A07138DEB2}" destId="{5156F335-DF17-481E-BA87-7D5494739828}" srcOrd="1" destOrd="0" parTransId="{3C55246A-0C4F-4351-AE5D-506654F45461}" sibTransId="{A4BD3E40-7DAF-473C-8763-7546476E610F}"/>
    <dgm:cxn modelId="{9378C0C5-72B0-4402-8032-C19B73D408E0}" type="presOf" srcId="{633B9FE4-FB3A-477F-B72A-127C1850ED92}" destId="{C07B8125-3758-41A1-A1CE-99ED8D5ACCC5}" srcOrd="0" destOrd="3" presId="urn:microsoft.com/office/officeart/2005/8/layout/bList2"/>
    <dgm:cxn modelId="{324FFACD-B1B6-4E12-B885-2C27E000D91A}" srcId="{B823D7B3-8BAD-4CAD-9830-FBCAB2D4EB4E}" destId="{D0799B2A-D82A-47C3-851A-F92EE966ECFF}" srcOrd="0" destOrd="0" parTransId="{624DC999-70BE-4553-B5BD-237A034D0F11}" sibTransId="{12E20DCF-4EEE-4798-91A2-E008BD0DE1BD}"/>
    <dgm:cxn modelId="{7CD1F7D1-F1AA-4858-AA15-1EA4172F7C08}" type="presOf" srcId="{6BE7CFF3-F488-4DB2-BA1D-1864D67BF93F}" destId="{C07B8125-3758-41A1-A1CE-99ED8D5ACCC5}" srcOrd="0" destOrd="0" presId="urn:microsoft.com/office/officeart/2005/8/layout/bList2"/>
    <dgm:cxn modelId="{2F4735EA-4EE6-44E5-9E3B-EFA4D7D41E15}" srcId="{C3C6F596-E4AB-4C57-AAFC-B8A07138DEB2}" destId="{6BE7CFF3-F488-4DB2-BA1D-1864D67BF93F}" srcOrd="0" destOrd="0" parTransId="{30292A20-0583-485F-8789-4D9775C9A46E}" sibTransId="{03C8AA16-DFAF-43DF-A8CF-CB4CBE5EB55E}"/>
    <dgm:cxn modelId="{518CD022-BA4A-4508-B87D-C6A688DB5538}" type="presParOf" srcId="{EBD6F7C7-92B0-4B0F-B76F-AC25872E5B9A}" destId="{542BAE44-7B78-4141-B45F-031F8BDD70C8}" srcOrd="0" destOrd="0" presId="urn:microsoft.com/office/officeart/2005/8/layout/bList2"/>
    <dgm:cxn modelId="{66467E32-483D-4625-BCB6-B6638557990E}" type="presParOf" srcId="{542BAE44-7B78-4141-B45F-031F8BDD70C8}" destId="{C07B8125-3758-41A1-A1CE-99ED8D5ACCC5}" srcOrd="0" destOrd="0" presId="urn:microsoft.com/office/officeart/2005/8/layout/bList2"/>
    <dgm:cxn modelId="{146E4FF1-884F-4187-A1F3-F36924BDF19B}" type="presParOf" srcId="{542BAE44-7B78-4141-B45F-031F8BDD70C8}" destId="{FCD633F7-CBA4-49A7-BC68-4D90DB488024}" srcOrd="1" destOrd="0" presId="urn:microsoft.com/office/officeart/2005/8/layout/bList2"/>
    <dgm:cxn modelId="{29971ECE-6A60-469E-BE67-F4186AD56847}" type="presParOf" srcId="{542BAE44-7B78-4141-B45F-031F8BDD70C8}" destId="{2348EB88-8016-4E6D-BBDC-9CB0660386E7}" srcOrd="2" destOrd="0" presId="urn:microsoft.com/office/officeart/2005/8/layout/bList2"/>
    <dgm:cxn modelId="{1BA463A2-F5BF-4722-B30C-3F241D38E2EA}" type="presParOf" srcId="{542BAE44-7B78-4141-B45F-031F8BDD70C8}" destId="{810AF3C8-C812-443A-84E2-7BAD04EBF531}" srcOrd="3" destOrd="0" presId="urn:microsoft.com/office/officeart/2005/8/layout/bList2"/>
    <dgm:cxn modelId="{3BAD26C3-D5ED-4AB3-B65D-5B7BB7627F4D}" type="presParOf" srcId="{EBD6F7C7-92B0-4B0F-B76F-AC25872E5B9A}" destId="{3E0059DE-0927-47E2-B734-B3D59530BD15}" srcOrd="1" destOrd="0" presId="urn:microsoft.com/office/officeart/2005/8/layout/bList2"/>
    <dgm:cxn modelId="{B2A2495B-4045-4E66-A1AD-249AB4719A0B}" type="presParOf" srcId="{EBD6F7C7-92B0-4B0F-B76F-AC25872E5B9A}" destId="{5258457A-EEDE-4285-B704-1E67CA4F9C49}" srcOrd="2" destOrd="0" presId="urn:microsoft.com/office/officeart/2005/8/layout/bList2"/>
    <dgm:cxn modelId="{DFD71385-1CBD-408F-B41C-8C3C9C7AB215}" type="presParOf" srcId="{5258457A-EEDE-4285-B704-1E67CA4F9C49}" destId="{DE46468D-2040-4486-A8B9-80B9BAD182A6}" srcOrd="0" destOrd="0" presId="urn:microsoft.com/office/officeart/2005/8/layout/bList2"/>
    <dgm:cxn modelId="{DE32DC69-A960-4B8E-A16D-944A0955F57F}" type="presParOf" srcId="{5258457A-EEDE-4285-B704-1E67CA4F9C49}" destId="{B082093C-9876-464F-BBA1-543B7A765708}" srcOrd="1" destOrd="0" presId="urn:microsoft.com/office/officeart/2005/8/layout/bList2"/>
    <dgm:cxn modelId="{6E337608-A6B4-4923-BDF0-812587019B5D}" type="presParOf" srcId="{5258457A-EEDE-4285-B704-1E67CA4F9C49}" destId="{24736DBD-8F65-457A-B78F-2F25F59A2950}" srcOrd="2" destOrd="0" presId="urn:microsoft.com/office/officeart/2005/8/layout/bList2"/>
    <dgm:cxn modelId="{711A8416-9A15-45D9-B348-878A42D96CE5}" type="presParOf" srcId="{5258457A-EEDE-4285-B704-1E67CA4F9C49}" destId="{A731A6FE-5125-4DEA-8A25-72AB3AD73471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F0F690-DC7C-444E-A52A-7A0B6A027AC3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D6F054A0-1171-4530-9FA1-3B65734DA9A9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Prescriptive</a:t>
          </a:r>
        </a:p>
      </dgm:t>
    </dgm:pt>
    <dgm:pt modelId="{9D58F236-981C-428C-8FBF-A9654CD9E1FE}" type="parTrans" cxnId="{808F2D0E-6D55-48F0-9632-11FEA30F1F3A}">
      <dgm:prSet/>
      <dgm:spPr/>
      <dgm:t>
        <a:bodyPr/>
        <a:lstStyle/>
        <a:p>
          <a:endParaRPr lang="en-IN"/>
        </a:p>
      </dgm:t>
    </dgm:pt>
    <dgm:pt modelId="{B11428BA-DCF1-4392-BCFA-A17B2E21FC17}" type="sibTrans" cxnId="{808F2D0E-6D55-48F0-9632-11FEA30F1F3A}">
      <dgm:prSet/>
      <dgm:spPr/>
      <dgm:t>
        <a:bodyPr/>
        <a:lstStyle/>
        <a:p>
          <a:endParaRPr lang="en-IN"/>
        </a:p>
      </dgm:t>
    </dgm:pt>
    <dgm:pt modelId="{8983B277-549B-472F-A5D2-F77121E6D269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predictive</a:t>
          </a:r>
        </a:p>
      </dgm:t>
    </dgm:pt>
    <dgm:pt modelId="{2DC7DE0B-A7FE-4149-8FA9-472D35D12F17}" type="parTrans" cxnId="{CEF0E0E6-1735-47EB-998F-0F2F57C0CC65}">
      <dgm:prSet/>
      <dgm:spPr/>
      <dgm:t>
        <a:bodyPr/>
        <a:lstStyle/>
        <a:p>
          <a:endParaRPr lang="en-IN"/>
        </a:p>
      </dgm:t>
    </dgm:pt>
    <dgm:pt modelId="{941ECEA4-2AC7-4C78-B473-27DE113938BF}" type="sibTrans" cxnId="{CEF0E0E6-1735-47EB-998F-0F2F57C0CC65}">
      <dgm:prSet/>
      <dgm:spPr/>
      <dgm:t>
        <a:bodyPr/>
        <a:lstStyle/>
        <a:p>
          <a:endParaRPr lang="en-IN"/>
        </a:p>
      </dgm:t>
    </dgm:pt>
    <dgm:pt modelId="{C3DFD8A0-8A6E-40FB-BC80-0C8DFD4409AE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N" b="1" dirty="0">
              <a:solidFill>
                <a:schemeClr val="tx1"/>
              </a:solidFill>
            </a:rPr>
            <a:t>diagnostic</a:t>
          </a:r>
        </a:p>
      </dgm:t>
    </dgm:pt>
    <dgm:pt modelId="{53BB12BE-CB72-41C2-81DD-1A0AFA3FEF3D}" type="parTrans" cxnId="{04F025C8-66D1-4883-AEA1-3DBED7833382}">
      <dgm:prSet/>
      <dgm:spPr/>
      <dgm:t>
        <a:bodyPr/>
        <a:lstStyle/>
        <a:p>
          <a:endParaRPr lang="en-IN"/>
        </a:p>
      </dgm:t>
    </dgm:pt>
    <dgm:pt modelId="{B520F6C5-BFF4-4D9D-808A-86F8BDA496D0}" type="sibTrans" cxnId="{04F025C8-66D1-4883-AEA1-3DBED7833382}">
      <dgm:prSet/>
      <dgm:spPr/>
      <dgm:t>
        <a:bodyPr/>
        <a:lstStyle/>
        <a:p>
          <a:endParaRPr lang="en-IN"/>
        </a:p>
      </dgm:t>
    </dgm:pt>
    <dgm:pt modelId="{C641B636-1D84-48C1-BB64-B8E59BBB75B7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IN" sz="1600" b="1" dirty="0">
              <a:solidFill>
                <a:schemeClr val="tx1"/>
              </a:solidFill>
            </a:rPr>
            <a:t>descriptive</a:t>
          </a:r>
        </a:p>
      </dgm:t>
    </dgm:pt>
    <dgm:pt modelId="{EAA91AB4-5037-4F79-AB58-054566FA7AEB}" type="parTrans" cxnId="{156EE4C0-2CD4-4F78-89B9-5CB28AEB83AD}">
      <dgm:prSet/>
      <dgm:spPr/>
      <dgm:t>
        <a:bodyPr/>
        <a:lstStyle/>
        <a:p>
          <a:endParaRPr lang="en-IN"/>
        </a:p>
      </dgm:t>
    </dgm:pt>
    <dgm:pt modelId="{0942D543-B793-4BAA-86F2-51BED499E40F}" type="sibTrans" cxnId="{156EE4C0-2CD4-4F78-89B9-5CB28AEB83AD}">
      <dgm:prSet/>
      <dgm:spPr/>
      <dgm:t>
        <a:bodyPr/>
        <a:lstStyle/>
        <a:p>
          <a:endParaRPr lang="en-IN"/>
        </a:p>
      </dgm:t>
    </dgm:pt>
    <dgm:pt modelId="{BDEB963D-F3A0-4B1E-BE90-3C7B72D676D4}" type="pres">
      <dgm:prSet presAssocID="{A8F0F690-DC7C-444E-A52A-7A0B6A027AC3}" presName="Name0" presStyleCnt="0">
        <dgm:presLayoutVars>
          <dgm:chMax val="7"/>
          <dgm:resizeHandles val="exact"/>
        </dgm:presLayoutVars>
      </dgm:prSet>
      <dgm:spPr/>
    </dgm:pt>
    <dgm:pt modelId="{FB599BE1-1532-463A-8935-DE61525D3D86}" type="pres">
      <dgm:prSet presAssocID="{A8F0F690-DC7C-444E-A52A-7A0B6A027AC3}" presName="comp1" presStyleCnt="0"/>
      <dgm:spPr/>
    </dgm:pt>
    <dgm:pt modelId="{AF7C9ADD-428D-4775-A876-9A769D49F97D}" type="pres">
      <dgm:prSet presAssocID="{A8F0F690-DC7C-444E-A52A-7A0B6A027AC3}" presName="circle1" presStyleLbl="node1" presStyleIdx="0" presStyleCnt="4" custAng="0" custLinFactNeighborX="1129"/>
      <dgm:spPr/>
    </dgm:pt>
    <dgm:pt modelId="{64E2EDAD-EAFB-4BBF-B0E4-AFC431C0CB56}" type="pres">
      <dgm:prSet presAssocID="{A8F0F690-DC7C-444E-A52A-7A0B6A027AC3}" presName="c1text" presStyleLbl="node1" presStyleIdx="0" presStyleCnt="4">
        <dgm:presLayoutVars>
          <dgm:bulletEnabled val="1"/>
        </dgm:presLayoutVars>
      </dgm:prSet>
      <dgm:spPr/>
    </dgm:pt>
    <dgm:pt modelId="{1842F28C-5A41-4221-99AE-24DF9656664A}" type="pres">
      <dgm:prSet presAssocID="{A8F0F690-DC7C-444E-A52A-7A0B6A027AC3}" presName="comp2" presStyleCnt="0"/>
      <dgm:spPr/>
    </dgm:pt>
    <dgm:pt modelId="{22ADBFEA-E187-456D-BBC6-2ECDD5DD34CC}" type="pres">
      <dgm:prSet presAssocID="{A8F0F690-DC7C-444E-A52A-7A0B6A027AC3}" presName="circle2" presStyleLbl="node1" presStyleIdx="1" presStyleCnt="4"/>
      <dgm:spPr/>
    </dgm:pt>
    <dgm:pt modelId="{F13F751A-5976-4DF5-ABEF-DB19CC56FF6F}" type="pres">
      <dgm:prSet presAssocID="{A8F0F690-DC7C-444E-A52A-7A0B6A027AC3}" presName="c2text" presStyleLbl="node1" presStyleIdx="1" presStyleCnt="4">
        <dgm:presLayoutVars>
          <dgm:bulletEnabled val="1"/>
        </dgm:presLayoutVars>
      </dgm:prSet>
      <dgm:spPr/>
    </dgm:pt>
    <dgm:pt modelId="{E1D1522F-714D-4952-BF39-70D96F5CA29F}" type="pres">
      <dgm:prSet presAssocID="{A8F0F690-DC7C-444E-A52A-7A0B6A027AC3}" presName="comp3" presStyleCnt="0"/>
      <dgm:spPr/>
    </dgm:pt>
    <dgm:pt modelId="{93B8FE1A-24DA-4F9F-BC0D-32CF6A65DFC1}" type="pres">
      <dgm:prSet presAssocID="{A8F0F690-DC7C-444E-A52A-7A0B6A027AC3}" presName="circle3" presStyleLbl="node1" presStyleIdx="2" presStyleCnt="4"/>
      <dgm:spPr/>
    </dgm:pt>
    <dgm:pt modelId="{D4942C25-0278-4880-9129-61B577584785}" type="pres">
      <dgm:prSet presAssocID="{A8F0F690-DC7C-444E-A52A-7A0B6A027AC3}" presName="c3text" presStyleLbl="node1" presStyleIdx="2" presStyleCnt="4">
        <dgm:presLayoutVars>
          <dgm:bulletEnabled val="1"/>
        </dgm:presLayoutVars>
      </dgm:prSet>
      <dgm:spPr/>
    </dgm:pt>
    <dgm:pt modelId="{92E0B7A1-70C2-408C-9623-F5157C7A3182}" type="pres">
      <dgm:prSet presAssocID="{A8F0F690-DC7C-444E-A52A-7A0B6A027AC3}" presName="comp4" presStyleCnt="0"/>
      <dgm:spPr/>
    </dgm:pt>
    <dgm:pt modelId="{1E6C5F95-C476-4262-BAB1-FA0191D48FE6}" type="pres">
      <dgm:prSet presAssocID="{A8F0F690-DC7C-444E-A52A-7A0B6A027AC3}" presName="circle4" presStyleLbl="node1" presStyleIdx="3" presStyleCnt="4" custScaleX="107143"/>
      <dgm:spPr/>
    </dgm:pt>
    <dgm:pt modelId="{46EF937D-4EE7-40A9-83C7-4461A1165E82}" type="pres">
      <dgm:prSet presAssocID="{A8F0F690-DC7C-444E-A52A-7A0B6A027AC3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08F2D0E-6D55-48F0-9632-11FEA30F1F3A}" srcId="{A8F0F690-DC7C-444E-A52A-7A0B6A027AC3}" destId="{D6F054A0-1171-4530-9FA1-3B65734DA9A9}" srcOrd="0" destOrd="0" parTransId="{9D58F236-981C-428C-8FBF-A9654CD9E1FE}" sibTransId="{B11428BA-DCF1-4392-BCFA-A17B2E21FC17}"/>
    <dgm:cxn modelId="{8B46131D-C4CC-41D7-B4DF-0789E68E1188}" type="presOf" srcId="{C641B636-1D84-48C1-BB64-B8E59BBB75B7}" destId="{46EF937D-4EE7-40A9-83C7-4461A1165E82}" srcOrd="1" destOrd="0" presId="urn:microsoft.com/office/officeart/2005/8/layout/venn2"/>
    <dgm:cxn modelId="{4CEB5C1E-EF06-47F3-A916-DFDDF0B0917D}" type="presOf" srcId="{8983B277-549B-472F-A5D2-F77121E6D269}" destId="{22ADBFEA-E187-456D-BBC6-2ECDD5DD34CC}" srcOrd="0" destOrd="0" presId="urn:microsoft.com/office/officeart/2005/8/layout/venn2"/>
    <dgm:cxn modelId="{D1E1AD1F-78BA-468F-9E08-C0068487882A}" type="presOf" srcId="{D6F054A0-1171-4530-9FA1-3B65734DA9A9}" destId="{64E2EDAD-EAFB-4BBF-B0E4-AFC431C0CB56}" srcOrd="1" destOrd="0" presId="urn:microsoft.com/office/officeart/2005/8/layout/venn2"/>
    <dgm:cxn modelId="{B792905F-3C01-4A54-8FAB-9653CBD4D2C6}" type="presOf" srcId="{C641B636-1D84-48C1-BB64-B8E59BBB75B7}" destId="{1E6C5F95-C476-4262-BAB1-FA0191D48FE6}" srcOrd="0" destOrd="0" presId="urn:microsoft.com/office/officeart/2005/8/layout/venn2"/>
    <dgm:cxn modelId="{07A991BD-2B5A-47DA-91B2-ACF4108067C1}" type="presOf" srcId="{8983B277-549B-472F-A5D2-F77121E6D269}" destId="{F13F751A-5976-4DF5-ABEF-DB19CC56FF6F}" srcOrd="1" destOrd="0" presId="urn:microsoft.com/office/officeart/2005/8/layout/venn2"/>
    <dgm:cxn modelId="{156EE4C0-2CD4-4F78-89B9-5CB28AEB83AD}" srcId="{A8F0F690-DC7C-444E-A52A-7A0B6A027AC3}" destId="{C641B636-1D84-48C1-BB64-B8E59BBB75B7}" srcOrd="3" destOrd="0" parTransId="{EAA91AB4-5037-4F79-AB58-054566FA7AEB}" sibTransId="{0942D543-B793-4BAA-86F2-51BED499E40F}"/>
    <dgm:cxn modelId="{04F025C8-66D1-4883-AEA1-3DBED7833382}" srcId="{A8F0F690-DC7C-444E-A52A-7A0B6A027AC3}" destId="{C3DFD8A0-8A6E-40FB-BC80-0C8DFD4409AE}" srcOrd="2" destOrd="0" parTransId="{53BB12BE-CB72-41C2-81DD-1A0AFA3FEF3D}" sibTransId="{B520F6C5-BFF4-4D9D-808A-86F8BDA496D0}"/>
    <dgm:cxn modelId="{657905CD-2FE6-4437-A606-F38F6455BC9C}" type="presOf" srcId="{C3DFD8A0-8A6E-40FB-BC80-0C8DFD4409AE}" destId="{D4942C25-0278-4880-9129-61B577584785}" srcOrd="1" destOrd="0" presId="urn:microsoft.com/office/officeart/2005/8/layout/venn2"/>
    <dgm:cxn modelId="{38A5B4D9-AAB0-4504-AF8F-54205BF0F6D1}" type="presOf" srcId="{D6F054A0-1171-4530-9FA1-3B65734DA9A9}" destId="{AF7C9ADD-428D-4775-A876-9A769D49F97D}" srcOrd="0" destOrd="0" presId="urn:microsoft.com/office/officeart/2005/8/layout/venn2"/>
    <dgm:cxn modelId="{CEF0E0E6-1735-47EB-998F-0F2F57C0CC65}" srcId="{A8F0F690-DC7C-444E-A52A-7A0B6A027AC3}" destId="{8983B277-549B-472F-A5D2-F77121E6D269}" srcOrd="1" destOrd="0" parTransId="{2DC7DE0B-A7FE-4149-8FA9-472D35D12F17}" sibTransId="{941ECEA4-2AC7-4C78-B473-27DE113938BF}"/>
    <dgm:cxn modelId="{2DDB38E8-7AE9-4B87-BCD0-3D0C3D570023}" type="presOf" srcId="{C3DFD8A0-8A6E-40FB-BC80-0C8DFD4409AE}" destId="{93B8FE1A-24DA-4F9F-BC0D-32CF6A65DFC1}" srcOrd="0" destOrd="0" presId="urn:microsoft.com/office/officeart/2005/8/layout/venn2"/>
    <dgm:cxn modelId="{901829FC-9799-4E94-907A-36F17A49E6E3}" type="presOf" srcId="{A8F0F690-DC7C-444E-A52A-7A0B6A027AC3}" destId="{BDEB963D-F3A0-4B1E-BE90-3C7B72D676D4}" srcOrd="0" destOrd="0" presId="urn:microsoft.com/office/officeart/2005/8/layout/venn2"/>
    <dgm:cxn modelId="{E4AD757A-DB38-4250-8A1F-282C50652988}" type="presParOf" srcId="{BDEB963D-F3A0-4B1E-BE90-3C7B72D676D4}" destId="{FB599BE1-1532-463A-8935-DE61525D3D86}" srcOrd="0" destOrd="0" presId="urn:microsoft.com/office/officeart/2005/8/layout/venn2"/>
    <dgm:cxn modelId="{5B328ABA-5447-496B-AB5E-3F22DC909DEE}" type="presParOf" srcId="{FB599BE1-1532-463A-8935-DE61525D3D86}" destId="{AF7C9ADD-428D-4775-A876-9A769D49F97D}" srcOrd="0" destOrd="0" presId="urn:microsoft.com/office/officeart/2005/8/layout/venn2"/>
    <dgm:cxn modelId="{52F1BE4B-F9E4-46F7-B167-4F90F8739094}" type="presParOf" srcId="{FB599BE1-1532-463A-8935-DE61525D3D86}" destId="{64E2EDAD-EAFB-4BBF-B0E4-AFC431C0CB56}" srcOrd="1" destOrd="0" presId="urn:microsoft.com/office/officeart/2005/8/layout/venn2"/>
    <dgm:cxn modelId="{41EBDB52-9D67-4710-A8FB-27B2CFC31713}" type="presParOf" srcId="{BDEB963D-F3A0-4B1E-BE90-3C7B72D676D4}" destId="{1842F28C-5A41-4221-99AE-24DF9656664A}" srcOrd="1" destOrd="0" presId="urn:microsoft.com/office/officeart/2005/8/layout/venn2"/>
    <dgm:cxn modelId="{6168CA00-A056-4840-A330-909DB86A023A}" type="presParOf" srcId="{1842F28C-5A41-4221-99AE-24DF9656664A}" destId="{22ADBFEA-E187-456D-BBC6-2ECDD5DD34CC}" srcOrd="0" destOrd="0" presId="urn:microsoft.com/office/officeart/2005/8/layout/venn2"/>
    <dgm:cxn modelId="{438A2CEB-FCEB-4E87-B91F-D4B704AC5333}" type="presParOf" srcId="{1842F28C-5A41-4221-99AE-24DF9656664A}" destId="{F13F751A-5976-4DF5-ABEF-DB19CC56FF6F}" srcOrd="1" destOrd="0" presId="urn:microsoft.com/office/officeart/2005/8/layout/venn2"/>
    <dgm:cxn modelId="{975CFC9D-97AD-4138-B4DE-2B8112B36A13}" type="presParOf" srcId="{BDEB963D-F3A0-4B1E-BE90-3C7B72D676D4}" destId="{E1D1522F-714D-4952-BF39-70D96F5CA29F}" srcOrd="2" destOrd="0" presId="urn:microsoft.com/office/officeart/2005/8/layout/venn2"/>
    <dgm:cxn modelId="{174AB8E2-72C2-49E8-A48D-0BD55A9ADFBE}" type="presParOf" srcId="{E1D1522F-714D-4952-BF39-70D96F5CA29F}" destId="{93B8FE1A-24DA-4F9F-BC0D-32CF6A65DFC1}" srcOrd="0" destOrd="0" presId="urn:microsoft.com/office/officeart/2005/8/layout/venn2"/>
    <dgm:cxn modelId="{6D504238-994E-4721-BBC6-E3DCAE36FFD2}" type="presParOf" srcId="{E1D1522F-714D-4952-BF39-70D96F5CA29F}" destId="{D4942C25-0278-4880-9129-61B577584785}" srcOrd="1" destOrd="0" presId="urn:microsoft.com/office/officeart/2005/8/layout/venn2"/>
    <dgm:cxn modelId="{D4A59920-BB63-4EEC-BDA2-A015DBED7285}" type="presParOf" srcId="{BDEB963D-F3A0-4B1E-BE90-3C7B72D676D4}" destId="{92E0B7A1-70C2-408C-9623-F5157C7A3182}" srcOrd="3" destOrd="0" presId="urn:microsoft.com/office/officeart/2005/8/layout/venn2"/>
    <dgm:cxn modelId="{001E04E4-6B75-4BFF-8281-5A13209511D2}" type="presParOf" srcId="{92E0B7A1-70C2-408C-9623-F5157C7A3182}" destId="{1E6C5F95-C476-4262-BAB1-FA0191D48FE6}" srcOrd="0" destOrd="0" presId="urn:microsoft.com/office/officeart/2005/8/layout/venn2"/>
    <dgm:cxn modelId="{A01701A8-C2E4-4B5A-927D-8701EC371331}" type="presParOf" srcId="{92E0B7A1-70C2-408C-9623-F5157C7A3182}" destId="{46EF937D-4EE7-40A9-83C7-4461A1165E82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B788AD8-F2DF-443C-B0F7-357801C8C21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43DA70B-0976-4547-8221-9B16395D17D0}">
      <dgm:prSet phldrT="[Text]" custT="1"/>
      <dgm:spPr>
        <a:gradFill rotWithShape="0">
          <a:gsLst>
            <a:gs pos="99000">
              <a:schemeClr val="bg1">
                <a:lumMod val="50000"/>
              </a:schemeClr>
            </a:gs>
            <a:gs pos="10000">
              <a:schemeClr val="bg1">
                <a:lumMod val="85000"/>
              </a:schemeClr>
            </a:gs>
            <a:gs pos="34000">
              <a:schemeClr val="bg1">
                <a:lumMod val="75000"/>
              </a:schemeClr>
            </a:gs>
            <a:gs pos="3000">
              <a:schemeClr val="bg1">
                <a:lumMod val="65000"/>
              </a:schemeClr>
            </a:gs>
          </a:gsLst>
          <a:lin ang="5400000" scaled="1"/>
        </a:gradFill>
        <a:ln>
          <a:solidFill>
            <a:srgbClr val="0070C0"/>
          </a:solidFill>
        </a:ln>
      </dgm:spPr>
      <dgm:t>
        <a:bodyPr/>
        <a:lstStyle/>
        <a:p>
          <a:r>
            <a:rPr lang="en-IN" sz="3600" b="1" dirty="0">
              <a:solidFill>
                <a:schemeClr val="bg1"/>
              </a:solidFill>
            </a:rPr>
            <a:t>Types of machine learning</a:t>
          </a:r>
        </a:p>
      </dgm:t>
    </dgm:pt>
    <dgm:pt modelId="{0CECB945-19AF-49B2-A4A8-578DB4757C7D}" type="parTrans" cxnId="{02B5043D-818F-48BC-98B7-C9F9CF3020AE}">
      <dgm:prSet/>
      <dgm:spPr/>
      <dgm:t>
        <a:bodyPr/>
        <a:lstStyle/>
        <a:p>
          <a:endParaRPr lang="en-IN"/>
        </a:p>
      </dgm:t>
    </dgm:pt>
    <dgm:pt modelId="{1EC68B8E-B128-40F8-B3E8-51A1FA1984DB}" type="sibTrans" cxnId="{02B5043D-818F-48BC-98B7-C9F9CF3020AE}">
      <dgm:prSet/>
      <dgm:spPr/>
      <dgm:t>
        <a:bodyPr/>
        <a:lstStyle/>
        <a:p>
          <a:endParaRPr lang="en-IN"/>
        </a:p>
      </dgm:t>
    </dgm:pt>
    <dgm:pt modelId="{C9FF601B-243A-4A22-8008-D771DBFE1B58}">
      <dgm:prSet phldrT="[Text]" custT="1"/>
      <dgm:spPr>
        <a:noFill/>
        <a:ln>
          <a:solidFill>
            <a:srgbClr val="0070C0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3200" dirty="0">
              <a:solidFill>
                <a:schemeClr val="tx1"/>
              </a:solidFill>
            </a:rPr>
            <a:t>Supervised</a:t>
          </a:r>
        </a:p>
      </dgm:t>
    </dgm:pt>
    <dgm:pt modelId="{9C2247E9-2825-4B8B-8AF0-D91AF01E32F3}" type="parTrans" cxnId="{5AEAED80-488C-43FD-840F-8DB833F91935}">
      <dgm:prSet/>
      <dgm:spPr>
        <a:ln>
          <a:solidFill>
            <a:srgbClr val="0070C0"/>
          </a:solidFill>
        </a:ln>
      </dgm:spPr>
      <dgm:t>
        <a:bodyPr/>
        <a:lstStyle/>
        <a:p>
          <a:endParaRPr lang="en-IN"/>
        </a:p>
      </dgm:t>
    </dgm:pt>
    <dgm:pt modelId="{5A2EB6EF-774A-44D5-8B96-B7613A60ACBA}" type="sibTrans" cxnId="{5AEAED80-488C-43FD-840F-8DB833F91935}">
      <dgm:prSet/>
      <dgm:spPr/>
      <dgm:t>
        <a:bodyPr/>
        <a:lstStyle/>
        <a:p>
          <a:endParaRPr lang="en-IN"/>
        </a:p>
      </dgm:t>
    </dgm:pt>
    <dgm:pt modelId="{28CFE869-F8B3-4B60-8464-4E65419001EA}">
      <dgm:prSet phldrT="[Text]" custT="1"/>
      <dgm:spPr>
        <a:noFill/>
        <a:ln>
          <a:solidFill>
            <a:srgbClr val="0070C0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3200" b="0" dirty="0">
              <a:solidFill>
                <a:schemeClr val="tx1"/>
              </a:solidFill>
            </a:rPr>
            <a:t>Reinforcement </a:t>
          </a:r>
        </a:p>
      </dgm:t>
    </dgm:pt>
    <dgm:pt modelId="{F9FD6C57-B630-4B12-B57B-6C5812E117FA}" type="parTrans" cxnId="{B13EA482-ABFA-4121-9DE3-2F9477D522D8}">
      <dgm:prSet/>
      <dgm:spPr>
        <a:ln>
          <a:solidFill>
            <a:srgbClr val="0070C0"/>
          </a:solidFill>
        </a:ln>
      </dgm:spPr>
      <dgm:t>
        <a:bodyPr/>
        <a:lstStyle/>
        <a:p>
          <a:endParaRPr lang="en-IN"/>
        </a:p>
      </dgm:t>
    </dgm:pt>
    <dgm:pt modelId="{2333921A-A8B8-4152-91C7-860A79BD5270}" type="sibTrans" cxnId="{B13EA482-ABFA-4121-9DE3-2F9477D522D8}">
      <dgm:prSet/>
      <dgm:spPr/>
      <dgm:t>
        <a:bodyPr/>
        <a:lstStyle/>
        <a:p>
          <a:endParaRPr lang="en-IN"/>
        </a:p>
      </dgm:t>
    </dgm:pt>
    <dgm:pt modelId="{E37033EA-E877-445C-974C-4B878F246295}">
      <dgm:prSet phldrT="[Text]" custT="1"/>
      <dgm:spPr>
        <a:noFill/>
        <a:ln>
          <a:solidFill>
            <a:srgbClr val="0070C0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3200" dirty="0">
              <a:solidFill>
                <a:schemeClr val="tx1"/>
              </a:solidFill>
            </a:rPr>
            <a:t>Unsupervised </a:t>
          </a:r>
        </a:p>
      </dgm:t>
    </dgm:pt>
    <dgm:pt modelId="{FE569E42-5053-4C60-A5F3-4148CDFF8DAB}" type="parTrans" cxnId="{2DD56DB6-51C3-4983-93C5-8F8991FAD367}">
      <dgm:prSet/>
      <dgm:spPr>
        <a:ln>
          <a:solidFill>
            <a:srgbClr val="0070C0"/>
          </a:solidFill>
        </a:ln>
      </dgm:spPr>
      <dgm:t>
        <a:bodyPr/>
        <a:lstStyle/>
        <a:p>
          <a:endParaRPr lang="en-IN"/>
        </a:p>
      </dgm:t>
    </dgm:pt>
    <dgm:pt modelId="{D9EF5452-1DFB-4F0C-9EAD-DC04CA97A68F}" type="sibTrans" cxnId="{2DD56DB6-51C3-4983-93C5-8F8991FAD367}">
      <dgm:prSet/>
      <dgm:spPr/>
      <dgm:t>
        <a:bodyPr/>
        <a:lstStyle/>
        <a:p>
          <a:endParaRPr lang="en-IN"/>
        </a:p>
      </dgm:t>
    </dgm:pt>
    <dgm:pt modelId="{13BE13FA-ED00-4E31-B23D-82ED088AF93C}" type="pres">
      <dgm:prSet presAssocID="{9B788AD8-F2DF-443C-B0F7-357801C8C21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A9CAE3-E537-41D2-A956-9DAF335F2917}" type="pres">
      <dgm:prSet presAssocID="{743DA70B-0976-4547-8221-9B16395D17D0}" presName="hierRoot1" presStyleCnt="0">
        <dgm:presLayoutVars>
          <dgm:hierBranch val="init"/>
        </dgm:presLayoutVars>
      </dgm:prSet>
      <dgm:spPr/>
    </dgm:pt>
    <dgm:pt modelId="{517FBA8A-C23F-4015-A64C-647235A72171}" type="pres">
      <dgm:prSet presAssocID="{743DA70B-0976-4547-8221-9B16395D17D0}" presName="rootComposite1" presStyleCnt="0"/>
      <dgm:spPr/>
    </dgm:pt>
    <dgm:pt modelId="{492F828E-85CC-462C-9ADF-434033DE7311}" type="pres">
      <dgm:prSet presAssocID="{743DA70B-0976-4547-8221-9B16395D17D0}" presName="rootText1" presStyleLbl="node0" presStyleIdx="0" presStyleCnt="1" custScaleX="617322" custScaleY="103102">
        <dgm:presLayoutVars>
          <dgm:chPref val="3"/>
        </dgm:presLayoutVars>
      </dgm:prSet>
      <dgm:spPr>
        <a:prstGeom prst="ellipse">
          <a:avLst/>
        </a:prstGeom>
      </dgm:spPr>
    </dgm:pt>
    <dgm:pt modelId="{1E090B45-598E-4959-B47B-07A1C01A0C3E}" type="pres">
      <dgm:prSet presAssocID="{743DA70B-0976-4547-8221-9B16395D17D0}" presName="rootConnector1" presStyleLbl="node1" presStyleIdx="0" presStyleCnt="0"/>
      <dgm:spPr/>
    </dgm:pt>
    <dgm:pt modelId="{1CDAB502-E7BF-4A41-8C7D-1D05287C3CB5}" type="pres">
      <dgm:prSet presAssocID="{743DA70B-0976-4547-8221-9B16395D17D0}" presName="hierChild2" presStyleCnt="0"/>
      <dgm:spPr/>
    </dgm:pt>
    <dgm:pt modelId="{1F45245C-8FB1-45C0-AFF0-85B0DA3AAFF4}" type="pres">
      <dgm:prSet presAssocID="{9C2247E9-2825-4B8B-8AF0-D91AF01E32F3}" presName="Name37" presStyleLbl="parChTrans1D2" presStyleIdx="0" presStyleCnt="3"/>
      <dgm:spPr/>
    </dgm:pt>
    <dgm:pt modelId="{A48D275B-C38E-46CD-B7CB-12C99592DEAD}" type="pres">
      <dgm:prSet presAssocID="{C9FF601B-243A-4A22-8008-D771DBFE1B58}" presName="hierRoot2" presStyleCnt="0">
        <dgm:presLayoutVars>
          <dgm:hierBranch val="init"/>
        </dgm:presLayoutVars>
      </dgm:prSet>
      <dgm:spPr/>
    </dgm:pt>
    <dgm:pt modelId="{94E4D846-69C2-429B-8180-08720B6F6D94}" type="pres">
      <dgm:prSet presAssocID="{C9FF601B-243A-4A22-8008-D771DBFE1B58}" presName="rootComposite" presStyleCnt="0"/>
      <dgm:spPr/>
    </dgm:pt>
    <dgm:pt modelId="{36B6A989-8DAF-40D1-9979-F0B339FBB3FB}" type="pres">
      <dgm:prSet presAssocID="{C9FF601B-243A-4A22-8008-D771DBFE1B58}" presName="rootText" presStyleLbl="node2" presStyleIdx="0" presStyleCnt="3" custScaleX="160828" custScaleY="55632" custLinFactNeighborX="-161">
        <dgm:presLayoutVars>
          <dgm:chPref val="3"/>
        </dgm:presLayoutVars>
      </dgm:prSet>
      <dgm:spPr/>
    </dgm:pt>
    <dgm:pt modelId="{E4E33304-4801-466F-9808-6A56860D30D3}" type="pres">
      <dgm:prSet presAssocID="{C9FF601B-243A-4A22-8008-D771DBFE1B58}" presName="rootConnector" presStyleLbl="node2" presStyleIdx="0" presStyleCnt="3"/>
      <dgm:spPr/>
    </dgm:pt>
    <dgm:pt modelId="{ABE81567-296C-4DE1-93A1-B1548332B7DD}" type="pres">
      <dgm:prSet presAssocID="{C9FF601B-243A-4A22-8008-D771DBFE1B58}" presName="hierChild4" presStyleCnt="0"/>
      <dgm:spPr/>
    </dgm:pt>
    <dgm:pt modelId="{23118EE2-02A5-4696-B813-3863871CD4CB}" type="pres">
      <dgm:prSet presAssocID="{C9FF601B-243A-4A22-8008-D771DBFE1B58}" presName="hierChild5" presStyleCnt="0"/>
      <dgm:spPr/>
    </dgm:pt>
    <dgm:pt modelId="{359F093D-47FB-489A-8795-C89F059E63D4}" type="pres">
      <dgm:prSet presAssocID="{FE569E42-5053-4C60-A5F3-4148CDFF8DAB}" presName="Name37" presStyleLbl="parChTrans1D2" presStyleIdx="1" presStyleCnt="3"/>
      <dgm:spPr/>
    </dgm:pt>
    <dgm:pt modelId="{779927E0-695C-46DD-92E1-130885DC9BAD}" type="pres">
      <dgm:prSet presAssocID="{E37033EA-E877-445C-974C-4B878F246295}" presName="hierRoot2" presStyleCnt="0">
        <dgm:presLayoutVars>
          <dgm:hierBranch val="init"/>
        </dgm:presLayoutVars>
      </dgm:prSet>
      <dgm:spPr/>
    </dgm:pt>
    <dgm:pt modelId="{7879CE08-27BB-4F6E-A1C7-C93E824BDAB7}" type="pres">
      <dgm:prSet presAssocID="{E37033EA-E877-445C-974C-4B878F246295}" presName="rootComposite" presStyleCnt="0"/>
      <dgm:spPr/>
    </dgm:pt>
    <dgm:pt modelId="{6AB3E0A1-157B-45D0-9BD0-18FC2E60F3D9}" type="pres">
      <dgm:prSet presAssocID="{E37033EA-E877-445C-974C-4B878F246295}" presName="rootText" presStyleLbl="node2" presStyleIdx="1" presStyleCnt="3" custScaleX="182146" custScaleY="62548">
        <dgm:presLayoutVars>
          <dgm:chPref val="3"/>
        </dgm:presLayoutVars>
      </dgm:prSet>
      <dgm:spPr/>
    </dgm:pt>
    <dgm:pt modelId="{2A2F6936-8431-4D8C-A53E-24CB9CFB73ED}" type="pres">
      <dgm:prSet presAssocID="{E37033EA-E877-445C-974C-4B878F246295}" presName="rootConnector" presStyleLbl="node2" presStyleIdx="1" presStyleCnt="3"/>
      <dgm:spPr/>
    </dgm:pt>
    <dgm:pt modelId="{15B557A3-7846-4D2B-916C-6E197662A945}" type="pres">
      <dgm:prSet presAssocID="{E37033EA-E877-445C-974C-4B878F246295}" presName="hierChild4" presStyleCnt="0"/>
      <dgm:spPr/>
    </dgm:pt>
    <dgm:pt modelId="{3249FE03-595A-43E8-884E-C669ABD596EE}" type="pres">
      <dgm:prSet presAssocID="{E37033EA-E877-445C-974C-4B878F246295}" presName="hierChild5" presStyleCnt="0"/>
      <dgm:spPr/>
    </dgm:pt>
    <dgm:pt modelId="{9685FF64-FFB9-4774-82EB-04ECA3CE4FED}" type="pres">
      <dgm:prSet presAssocID="{F9FD6C57-B630-4B12-B57B-6C5812E117FA}" presName="Name37" presStyleLbl="parChTrans1D2" presStyleIdx="2" presStyleCnt="3"/>
      <dgm:spPr/>
    </dgm:pt>
    <dgm:pt modelId="{B637FCD2-92D7-4A9F-8450-D3454209AE73}" type="pres">
      <dgm:prSet presAssocID="{28CFE869-F8B3-4B60-8464-4E65419001EA}" presName="hierRoot2" presStyleCnt="0">
        <dgm:presLayoutVars>
          <dgm:hierBranch val="init"/>
        </dgm:presLayoutVars>
      </dgm:prSet>
      <dgm:spPr/>
    </dgm:pt>
    <dgm:pt modelId="{2695AC71-5E79-4166-9DCB-6930229A12F7}" type="pres">
      <dgm:prSet presAssocID="{28CFE869-F8B3-4B60-8464-4E65419001EA}" presName="rootComposite" presStyleCnt="0"/>
      <dgm:spPr/>
    </dgm:pt>
    <dgm:pt modelId="{8AB41D6E-9ABB-4982-8A57-1208AB5F077E}" type="pres">
      <dgm:prSet presAssocID="{28CFE869-F8B3-4B60-8464-4E65419001EA}" presName="rootText" presStyleLbl="node2" presStyleIdx="2" presStyleCnt="3" custScaleX="216026" custScaleY="59118" custLinFactNeighborX="512" custLinFactNeighborY="-344">
        <dgm:presLayoutVars>
          <dgm:chPref val="3"/>
        </dgm:presLayoutVars>
      </dgm:prSet>
      <dgm:spPr/>
    </dgm:pt>
    <dgm:pt modelId="{680C9637-1593-4C6C-A9F6-49A9E780C07F}" type="pres">
      <dgm:prSet presAssocID="{28CFE869-F8B3-4B60-8464-4E65419001EA}" presName="rootConnector" presStyleLbl="node2" presStyleIdx="2" presStyleCnt="3"/>
      <dgm:spPr/>
    </dgm:pt>
    <dgm:pt modelId="{615D3D6C-096A-4C21-B983-062DB831682B}" type="pres">
      <dgm:prSet presAssocID="{28CFE869-F8B3-4B60-8464-4E65419001EA}" presName="hierChild4" presStyleCnt="0"/>
      <dgm:spPr/>
    </dgm:pt>
    <dgm:pt modelId="{CC7DC971-52FA-4D18-891D-DF7A1D92B577}" type="pres">
      <dgm:prSet presAssocID="{28CFE869-F8B3-4B60-8464-4E65419001EA}" presName="hierChild5" presStyleCnt="0"/>
      <dgm:spPr/>
    </dgm:pt>
    <dgm:pt modelId="{31C5CE1F-BA12-4513-A727-ACF6753716DF}" type="pres">
      <dgm:prSet presAssocID="{743DA70B-0976-4547-8221-9B16395D17D0}" presName="hierChild3" presStyleCnt="0"/>
      <dgm:spPr/>
    </dgm:pt>
  </dgm:ptLst>
  <dgm:cxnLst>
    <dgm:cxn modelId="{C7508C25-7C75-4C39-BD15-979905321053}" type="presOf" srcId="{F9FD6C57-B630-4B12-B57B-6C5812E117FA}" destId="{9685FF64-FFB9-4774-82EB-04ECA3CE4FED}" srcOrd="0" destOrd="0" presId="urn:microsoft.com/office/officeart/2005/8/layout/orgChart1"/>
    <dgm:cxn modelId="{5480C92E-57D8-4209-942D-C5B4FD930E44}" type="presOf" srcId="{743DA70B-0976-4547-8221-9B16395D17D0}" destId="{1E090B45-598E-4959-B47B-07A1C01A0C3E}" srcOrd="1" destOrd="0" presId="urn:microsoft.com/office/officeart/2005/8/layout/orgChart1"/>
    <dgm:cxn modelId="{5254F138-0433-4F9B-93D9-DA9B97DE9C3D}" type="presOf" srcId="{743DA70B-0976-4547-8221-9B16395D17D0}" destId="{492F828E-85CC-462C-9ADF-434033DE7311}" srcOrd="0" destOrd="0" presId="urn:microsoft.com/office/officeart/2005/8/layout/orgChart1"/>
    <dgm:cxn modelId="{02B5043D-818F-48BC-98B7-C9F9CF3020AE}" srcId="{9B788AD8-F2DF-443C-B0F7-357801C8C213}" destId="{743DA70B-0976-4547-8221-9B16395D17D0}" srcOrd="0" destOrd="0" parTransId="{0CECB945-19AF-49B2-A4A8-578DB4757C7D}" sibTransId="{1EC68B8E-B128-40F8-B3E8-51A1FA1984DB}"/>
    <dgm:cxn modelId="{D624635C-99A6-4405-8ACA-370BFB581A78}" type="presOf" srcId="{9B788AD8-F2DF-443C-B0F7-357801C8C213}" destId="{13BE13FA-ED00-4E31-B23D-82ED088AF93C}" srcOrd="0" destOrd="0" presId="urn:microsoft.com/office/officeart/2005/8/layout/orgChart1"/>
    <dgm:cxn modelId="{8B993361-8933-4DA7-A08A-74EB307F984C}" type="presOf" srcId="{28CFE869-F8B3-4B60-8464-4E65419001EA}" destId="{680C9637-1593-4C6C-A9F6-49A9E780C07F}" srcOrd="1" destOrd="0" presId="urn:microsoft.com/office/officeart/2005/8/layout/orgChart1"/>
    <dgm:cxn modelId="{0396AC48-7898-4B7D-A95E-E6DAA30967ED}" type="presOf" srcId="{C9FF601B-243A-4A22-8008-D771DBFE1B58}" destId="{36B6A989-8DAF-40D1-9979-F0B339FBB3FB}" srcOrd="0" destOrd="0" presId="urn:microsoft.com/office/officeart/2005/8/layout/orgChart1"/>
    <dgm:cxn modelId="{3CE35D55-FD37-41D1-9DCB-9026F4E2E496}" type="presOf" srcId="{C9FF601B-243A-4A22-8008-D771DBFE1B58}" destId="{E4E33304-4801-466F-9808-6A56860D30D3}" srcOrd="1" destOrd="0" presId="urn:microsoft.com/office/officeart/2005/8/layout/orgChart1"/>
    <dgm:cxn modelId="{5AEAED80-488C-43FD-840F-8DB833F91935}" srcId="{743DA70B-0976-4547-8221-9B16395D17D0}" destId="{C9FF601B-243A-4A22-8008-D771DBFE1B58}" srcOrd="0" destOrd="0" parTransId="{9C2247E9-2825-4B8B-8AF0-D91AF01E32F3}" sibTransId="{5A2EB6EF-774A-44D5-8B96-B7613A60ACBA}"/>
    <dgm:cxn modelId="{B13EA482-ABFA-4121-9DE3-2F9477D522D8}" srcId="{743DA70B-0976-4547-8221-9B16395D17D0}" destId="{28CFE869-F8B3-4B60-8464-4E65419001EA}" srcOrd="2" destOrd="0" parTransId="{F9FD6C57-B630-4B12-B57B-6C5812E117FA}" sibTransId="{2333921A-A8B8-4152-91C7-860A79BD5270}"/>
    <dgm:cxn modelId="{04DC83A6-A07C-463C-96B9-91A9AA70B59C}" type="presOf" srcId="{E37033EA-E877-445C-974C-4B878F246295}" destId="{2A2F6936-8431-4D8C-A53E-24CB9CFB73ED}" srcOrd="1" destOrd="0" presId="urn:microsoft.com/office/officeart/2005/8/layout/orgChart1"/>
    <dgm:cxn modelId="{116341AA-1194-4F8C-9FD5-AEDEE805E81F}" type="presOf" srcId="{E37033EA-E877-445C-974C-4B878F246295}" destId="{6AB3E0A1-157B-45D0-9BD0-18FC2E60F3D9}" srcOrd="0" destOrd="0" presId="urn:microsoft.com/office/officeart/2005/8/layout/orgChart1"/>
    <dgm:cxn modelId="{E0D4CFAF-0AB7-4B30-AEAC-7FF77B30A472}" type="presOf" srcId="{28CFE869-F8B3-4B60-8464-4E65419001EA}" destId="{8AB41D6E-9ABB-4982-8A57-1208AB5F077E}" srcOrd="0" destOrd="0" presId="urn:microsoft.com/office/officeart/2005/8/layout/orgChart1"/>
    <dgm:cxn modelId="{2DD56DB6-51C3-4983-93C5-8F8991FAD367}" srcId="{743DA70B-0976-4547-8221-9B16395D17D0}" destId="{E37033EA-E877-445C-974C-4B878F246295}" srcOrd="1" destOrd="0" parTransId="{FE569E42-5053-4C60-A5F3-4148CDFF8DAB}" sibTransId="{D9EF5452-1DFB-4F0C-9EAD-DC04CA97A68F}"/>
    <dgm:cxn modelId="{EA427AC5-DB7D-47D1-AE7C-9F2467C0A406}" type="presOf" srcId="{9C2247E9-2825-4B8B-8AF0-D91AF01E32F3}" destId="{1F45245C-8FB1-45C0-AFF0-85B0DA3AAFF4}" srcOrd="0" destOrd="0" presId="urn:microsoft.com/office/officeart/2005/8/layout/orgChart1"/>
    <dgm:cxn modelId="{CBDC5AE2-C5C4-4ABF-A10D-AD6FE4A7621D}" type="presOf" srcId="{FE569E42-5053-4C60-A5F3-4148CDFF8DAB}" destId="{359F093D-47FB-489A-8795-C89F059E63D4}" srcOrd="0" destOrd="0" presId="urn:microsoft.com/office/officeart/2005/8/layout/orgChart1"/>
    <dgm:cxn modelId="{876F0CAE-CA68-403B-AF24-520E31CF4CC3}" type="presParOf" srcId="{13BE13FA-ED00-4E31-B23D-82ED088AF93C}" destId="{29A9CAE3-E537-41D2-A956-9DAF335F2917}" srcOrd="0" destOrd="0" presId="urn:microsoft.com/office/officeart/2005/8/layout/orgChart1"/>
    <dgm:cxn modelId="{78C0A684-6DC3-4E34-AFA9-778482E1C695}" type="presParOf" srcId="{29A9CAE3-E537-41D2-A956-9DAF335F2917}" destId="{517FBA8A-C23F-4015-A64C-647235A72171}" srcOrd="0" destOrd="0" presId="urn:microsoft.com/office/officeart/2005/8/layout/orgChart1"/>
    <dgm:cxn modelId="{23476E32-F067-4462-9485-C3EC3CACCFFB}" type="presParOf" srcId="{517FBA8A-C23F-4015-A64C-647235A72171}" destId="{492F828E-85CC-462C-9ADF-434033DE7311}" srcOrd="0" destOrd="0" presId="urn:microsoft.com/office/officeart/2005/8/layout/orgChart1"/>
    <dgm:cxn modelId="{DDFE8AE8-04FB-4D77-8B20-904DCD1C2D6A}" type="presParOf" srcId="{517FBA8A-C23F-4015-A64C-647235A72171}" destId="{1E090B45-598E-4959-B47B-07A1C01A0C3E}" srcOrd="1" destOrd="0" presId="urn:microsoft.com/office/officeart/2005/8/layout/orgChart1"/>
    <dgm:cxn modelId="{08CEA8A6-2909-4C6D-9CFD-F32EC815573A}" type="presParOf" srcId="{29A9CAE3-E537-41D2-A956-9DAF335F2917}" destId="{1CDAB502-E7BF-4A41-8C7D-1D05287C3CB5}" srcOrd="1" destOrd="0" presId="urn:microsoft.com/office/officeart/2005/8/layout/orgChart1"/>
    <dgm:cxn modelId="{ABF8E639-7CFC-468E-BB12-62187AF45CF7}" type="presParOf" srcId="{1CDAB502-E7BF-4A41-8C7D-1D05287C3CB5}" destId="{1F45245C-8FB1-45C0-AFF0-85B0DA3AAFF4}" srcOrd="0" destOrd="0" presId="urn:microsoft.com/office/officeart/2005/8/layout/orgChart1"/>
    <dgm:cxn modelId="{2D3EA6F8-BAE2-4963-914A-B2A2DF2AAB26}" type="presParOf" srcId="{1CDAB502-E7BF-4A41-8C7D-1D05287C3CB5}" destId="{A48D275B-C38E-46CD-B7CB-12C99592DEAD}" srcOrd="1" destOrd="0" presId="urn:microsoft.com/office/officeart/2005/8/layout/orgChart1"/>
    <dgm:cxn modelId="{DD2F6879-73FB-41B3-A99F-EDDD60ED0907}" type="presParOf" srcId="{A48D275B-C38E-46CD-B7CB-12C99592DEAD}" destId="{94E4D846-69C2-429B-8180-08720B6F6D94}" srcOrd="0" destOrd="0" presId="urn:microsoft.com/office/officeart/2005/8/layout/orgChart1"/>
    <dgm:cxn modelId="{3E273035-58E7-4113-BFE9-699F2625D1A0}" type="presParOf" srcId="{94E4D846-69C2-429B-8180-08720B6F6D94}" destId="{36B6A989-8DAF-40D1-9979-F0B339FBB3FB}" srcOrd="0" destOrd="0" presId="urn:microsoft.com/office/officeart/2005/8/layout/orgChart1"/>
    <dgm:cxn modelId="{3F62AFF2-CC9C-4061-AA35-B41DAF03FF3A}" type="presParOf" srcId="{94E4D846-69C2-429B-8180-08720B6F6D94}" destId="{E4E33304-4801-466F-9808-6A56860D30D3}" srcOrd="1" destOrd="0" presId="urn:microsoft.com/office/officeart/2005/8/layout/orgChart1"/>
    <dgm:cxn modelId="{FBDB6547-77D7-4277-A413-2033C6768302}" type="presParOf" srcId="{A48D275B-C38E-46CD-B7CB-12C99592DEAD}" destId="{ABE81567-296C-4DE1-93A1-B1548332B7DD}" srcOrd="1" destOrd="0" presId="urn:microsoft.com/office/officeart/2005/8/layout/orgChart1"/>
    <dgm:cxn modelId="{BBA1FC53-08DF-41C2-861E-39C6CEDC71EB}" type="presParOf" srcId="{A48D275B-C38E-46CD-B7CB-12C99592DEAD}" destId="{23118EE2-02A5-4696-B813-3863871CD4CB}" srcOrd="2" destOrd="0" presId="urn:microsoft.com/office/officeart/2005/8/layout/orgChart1"/>
    <dgm:cxn modelId="{7918E8C8-1347-4CF1-A662-553769EBC703}" type="presParOf" srcId="{1CDAB502-E7BF-4A41-8C7D-1D05287C3CB5}" destId="{359F093D-47FB-489A-8795-C89F059E63D4}" srcOrd="2" destOrd="0" presId="urn:microsoft.com/office/officeart/2005/8/layout/orgChart1"/>
    <dgm:cxn modelId="{070A396E-AF26-4950-B244-71CDB651A180}" type="presParOf" srcId="{1CDAB502-E7BF-4A41-8C7D-1D05287C3CB5}" destId="{779927E0-695C-46DD-92E1-130885DC9BAD}" srcOrd="3" destOrd="0" presId="urn:microsoft.com/office/officeart/2005/8/layout/orgChart1"/>
    <dgm:cxn modelId="{B8D2DB11-094E-4411-8F52-83912CF4747E}" type="presParOf" srcId="{779927E0-695C-46DD-92E1-130885DC9BAD}" destId="{7879CE08-27BB-4F6E-A1C7-C93E824BDAB7}" srcOrd="0" destOrd="0" presId="urn:microsoft.com/office/officeart/2005/8/layout/orgChart1"/>
    <dgm:cxn modelId="{4A2BBE68-FE32-49AD-8145-DA9FEBE7F889}" type="presParOf" srcId="{7879CE08-27BB-4F6E-A1C7-C93E824BDAB7}" destId="{6AB3E0A1-157B-45D0-9BD0-18FC2E60F3D9}" srcOrd="0" destOrd="0" presId="urn:microsoft.com/office/officeart/2005/8/layout/orgChart1"/>
    <dgm:cxn modelId="{3CA148B8-C4B9-4781-8288-26EA2160E4E0}" type="presParOf" srcId="{7879CE08-27BB-4F6E-A1C7-C93E824BDAB7}" destId="{2A2F6936-8431-4D8C-A53E-24CB9CFB73ED}" srcOrd="1" destOrd="0" presId="urn:microsoft.com/office/officeart/2005/8/layout/orgChart1"/>
    <dgm:cxn modelId="{2C7FCCDA-84B5-4FD8-9503-26EBC1E12587}" type="presParOf" srcId="{779927E0-695C-46DD-92E1-130885DC9BAD}" destId="{15B557A3-7846-4D2B-916C-6E197662A945}" srcOrd="1" destOrd="0" presId="urn:microsoft.com/office/officeart/2005/8/layout/orgChart1"/>
    <dgm:cxn modelId="{D37BA375-1569-4C7B-9184-5017734B4097}" type="presParOf" srcId="{779927E0-695C-46DD-92E1-130885DC9BAD}" destId="{3249FE03-595A-43E8-884E-C669ABD596EE}" srcOrd="2" destOrd="0" presId="urn:microsoft.com/office/officeart/2005/8/layout/orgChart1"/>
    <dgm:cxn modelId="{419E8708-E49D-4CD5-A256-D2C5C8498383}" type="presParOf" srcId="{1CDAB502-E7BF-4A41-8C7D-1D05287C3CB5}" destId="{9685FF64-FFB9-4774-82EB-04ECA3CE4FED}" srcOrd="4" destOrd="0" presId="urn:microsoft.com/office/officeart/2005/8/layout/orgChart1"/>
    <dgm:cxn modelId="{ADDDCD9D-A354-4E0D-8B11-5BE0565754C9}" type="presParOf" srcId="{1CDAB502-E7BF-4A41-8C7D-1D05287C3CB5}" destId="{B637FCD2-92D7-4A9F-8450-D3454209AE73}" srcOrd="5" destOrd="0" presId="urn:microsoft.com/office/officeart/2005/8/layout/orgChart1"/>
    <dgm:cxn modelId="{B4347EF8-1015-4D78-90BD-355DA177752E}" type="presParOf" srcId="{B637FCD2-92D7-4A9F-8450-D3454209AE73}" destId="{2695AC71-5E79-4166-9DCB-6930229A12F7}" srcOrd="0" destOrd="0" presId="urn:microsoft.com/office/officeart/2005/8/layout/orgChart1"/>
    <dgm:cxn modelId="{8E9E47F1-9341-415B-BC8F-428F52696E02}" type="presParOf" srcId="{2695AC71-5E79-4166-9DCB-6930229A12F7}" destId="{8AB41D6E-9ABB-4982-8A57-1208AB5F077E}" srcOrd="0" destOrd="0" presId="urn:microsoft.com/office/officeart/2005/8/layout/orgChart1"/>
    <dgm:cxn modelId="{31161071-8E09-4D03-9F4F-CFD40BE58B4F}" type="presParOf" srcId="{2695AC71-5E79-4166-9DCB-6930229A12F7}" destId="{680C9637-1593-4C6C-A9F6-49A9E780C07F}" srcOrd="1" destOrd="0" presId="urn:microsoft.com/office/officeart/2005/8/layout/orgChart1"/>
    <dgm:cxn modelId="{59D6D2FD-4439-4C51-B8D7-01CFE94D0B44}" type="presParOf" srcId="{B637FCD2-92D7-4A9F-8450-D3454209AE73}" destId="{615D3D6C-096A-4C21-B983-062DB831682B}" srcOrd="1" destOrd="0" presId="urn:microsoft.com/office/officeart/2005/8/layout/orgChart1"/>
    <dgm:cxn modelId="{0297B2AE-7921-489B-9CBD-556DF166FD13}" type="presParOf" srcId="{B637FCD2-92D7-4A9F-8450-D3454209AE73}" destId="{CC7DC971-52FA-4D18-891D-DF7A1D92B577}" srcOrd="2" destOrd="0" presId="urn:microsoft.com/office/officeart/2005/8/layout/orgChart1"/>
    <dgm:cxn modelId="{F5FABC21-CDF7-485A-B25E-9C2FDA4B1894}" type="presParOf" srcId="{29A9CAE3-E537-41D2-A956-9DAF335F2917}" destId="{31C5CE1F-BA12-4513-A727-ACF6753716D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D2751C-66DE-470B-8A32-7B9F7777C8F6}">
      <dsp:nvSpPr>
        <dsp:cNvPr id="0" name=""/>
        <dsp:cNvSpPr/>
      </dsp:nvSpPr>
      <dsp:spPr>
        <a:xfrm>
          <a:off x="3453922" y="2062059"/>
          <a:ext cx="1456568" cy="12558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3180" rIns="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400" kern="1200"/>
        </a:p>
      </dsp:txBody>
      <dsp:txXfrm>
        <a:off x="3679954" y="2256938"/>
        <a:ext cx="1004504" cy="866057"/>
      </dsp:txXfrm>
    </dsp:sp>
    <dsp:sp modelId="{976CFB7C-A296-4ECB-97B6-09B5D2992539}">
      <dsp:nvSpPr>
        <dsp:cNvPr id="0" name=""/>
        <dsp:cNvSpPr/>
      </dsp:nvSpPr>
      <dsp:spPr>
        <a:xfrm>
          <a:off x="3491762" y="2616476"/>
          <a:ext cx="170537" cy="1469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BFA48-2CD6-493D-866C-0BD5EC6B487A}">
      <dsp:nvSpPr>
        <dsp:cNvPr id="0" name=""/>
        <dsp:cNvSpPr/>
      </dsp:nvSpPr>
      <dsp:spPr>
        <a:xfrm>
          <a:off x="2208841" y="1387535"/>
          <a:ext cx="1456568" cy="12558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14D42-2A59-45B4-A869-0E43F97E50ED}">
      <dsp:nvSpPr>
        <dsp:cNvPr id="0" name=""/>
        <dsp:cNvSpPr/>
      </dsp:nvSpPr>
      <dsp:spPr>
        <a:xfrm>
          <a:off x="3200448" y="2477457"/>
          <a:ext cx="170537" cy="1469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405DD-5348-4A87-934B-8473B84F01C8}">
      <dsp:nvSpPr>
        <dsp:cNvPr id="0" name=""/>
        <dsp:cNvSpPr/>
      </dsp:nvSpPr>
      <dsp:spPr>
        <a:xfrm>
          <a:off x="4694856" y="1372604"/>
          <a:ext cx="1456568" cy="12558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3180" rIns="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400" kern="1200"/>
        </a:p>
      </dsp:txBody>
      <dsp:txXfrm>
        <a:off x="4920888" y="1567483"/>
        <a:ext cx="1004504" cy="866057"/>
      </dsp:txXfrm>
    </dsp:sp>
    <dsp:sp modelId="{891F0357-BF3F-4CF3-917A-F2B10BD42FCA}">
      <dsp:nvSpPr>
        <dsp:cNvPr id="0" name=""/>
        <dsp:cNvSpPr/>
      </dsp:nvSpPr>
      <dsp:spPr>
        <a:xfrm>
          <a:off x="5690609" y="2461199"/>
          <a:ext cx="170537" cy="1469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279704-D80A-4865-810D-FA002164E403}">
      <dsp:nvSpPr>
        <dsp:cNvPr id="0" name=""/>
        <dsp:cNvSpPr/>
      </dsp:nvSpPr>
      <dsp:spPr>
        <a:xfrm>
          <a:off x="5935790" y="2062059"/>
          <a:ext cx="1456568" cy="12558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CC570-32E9-40BB-9984-8D3F1E62376B}">
      <dsp:nvSpPr>
        <dsp:cNvPr id="0" name=""/>
        <dsp:cNvSpPr/>
      </dsp:nvSpPr>
      <dsp:spPr>
        <a:xfrm>
          <a:off x="5973629" y="2616476"/>
          <a:ext cx="170537" cy="1469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675C3-7A6A-4A21-848E-450F14C8FF4C}">
      <dsp:nvSpPr>
        <dsp:cNvPr id="0" name=""/>
        <dsp:cNvSpPr/>
      </dsp:nvSpPr>
      <dsp:spPr>
        <a:xfrm>
          <a:off x="3453922" y="686136"/>
          <a:ext cx="1456568" cy="12558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3180" rIns="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400" kern="1200"/>
        </a:p>
      </dsp:txBody>
      <dsp:txXfrm>
        <a:off x="3679954" y="881015"/>
        <a:ext cx="1004504" cy="866057"/>
      </dsp:txXfrm>
    </dsp:sp>
    <dsp:sp modelId="{F6634179-7DA1-43F4-8375-9BD2BA279B56}">
      <dsp:nvSpPr>
        <dsp:cNvPr id="0" name=""/>
        <dsp:cNvSpPr/>
      </dsp:nvSpPr>
      <dsp:spPr>
        <a:xfrm>
          <a:off x="4441382" y="713343"/>
          <a:ext cx="170537" cy="1469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3E8F4-D7B5-4A11-B352-DDE702AD3D25}">
      <dsp:nvSpPr>
        <dsp:cNvPr id="0" name=""/>
        <dsp:cNvSpPr/>
      </dsp:nvSpPr>
      <dsp:spPr>
        <a:xfrm>
          <a:off x="4694856" y="0"/>
          <a:ext cx="1456568" cy="125581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3EB66D-F2A0-45D1-8C97-7568035C0491}">
      <dsp:nvSpPr>
        <dsp:cNvPr id="0" name=""/>
        <dsp:cNvSpPr/>
      </dsp:nvSpPr>
      <dsp:spPr>
        <a:xfrm>
          <a:off x="4737879" y="551430"/>
          <a:ext cx="170537" cy="1469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E3FA9-1423-406E-B2FE-D921C1523C23}">
      <dsp:nvSpPr>
        <dsp:cNvPr id="0" name=""/>
        <dsp:cNvSpPr/>
      </dsp:nvSpPr>
      <dsp:spPr>
        <a:xfrm>
          <a:off x="560532" y="98763"/>
          <a:ext cx="1636302" cy="1405068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rgbClr val="FF0000">
                <a:shade val="30000"/>
                <a:satMod val="115000"/>
              </a:srgbClr>
            </a:gs>
            <a:gs pos="50000">
              <a:srgbClr val="FF0000">
                <a:shade val="67500"/>
                <a:satMod val="115000"/>
              </a:srgbClr>
            </a:gs>
            <a:gs pos="100000">
              <a:srgbClr val="FF0000">
                <a:shade val="100000"/>
                <a:satMod val="115000"/>
              </a:srgbClr>
            </a:gs>
          </a:gsLst>
          <a:lin ang="2700000" scaled="1"/>
          <a:tileRect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K. Gopi Krishna</a:t>
          </a:r>
        </a:p>
      </dsp:txBody>
      <dsp:txXfrm>
        <a:off x="813980" y="316395"/>
        <a:ext cx="1129407" cy="969804"/>
      </dsp:txXfrm>
    </dsp:sp>
    <dsp:sp modelId="{1C19588F-79E4-442C-B475-AB98CF20C2F6}">
      <dsp:nvSpPr>
        <dsp:cNvPr id="0" name=""/>
        <dsp:cNvSpPr/>
      </dsp:nvSpPr>
      <dsp:spPr>
        <a:xfrm>
          <a:off x="8586569" y="2013184"/>
          <a:ext cx="190873" cy="1646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2F5440-998C-400E-8AB6-9A6D68B088A0}">
      <dsp:nvSpPr>
        <dsp:cNvPr id="0" name=""/>
        <dsp:cNvSpPr/>
      </dsp:nvSpPr>
      <dsp:spPr>
        <a:xfrm>
          <a:off x="579985" y="1557517"/>
          <a:ext cx="1636302" cy="140506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4E5D2D-2DDA-4194-BB68-8E28C4A37F53}">
      <dsp:nvSpPr>
        <dsp:cNvPr id="0" name=""/>
        <dsp:cNvSpPr/>
      </dsp:nvSpPr>
      <dsp:spPr>
        <a:xfrm>
          <a:off x="879836" y="1572559"/>
          <a:ext cx="190873" cy="1646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DCC12A-873A-4B0C-BD31-07CAFF29B45C}">
      <dsp:nvSpPr>
        <dsp:cNvPr id="0" name=""/>
        <dsp:cNvSpPr/>
      </dsp:nvSpPr>
      <dsp:spPr>
        <a:xfrm>
          <a:off x="3396230" y="1553446"/>
          <a:ext cx="1636302" cy="1405068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rgbClr val="FF00FF">
                <a:shade val="30000"/>
                <a:satMod val="115000"/>
              </a:srgbClr>
            </a:gs>
            <a:gs pos="50000">
              <a:srgbClr val="FF00FF">
                <a:shade val="67500"/>
                <a:satMod val="115000"/>
              </a:srgbClr>
            </a:gs>
            <a:gs pos="100000">
              <a:srgbClr val="FF00FF">
                <a:shade val="100000"/>
                <a:satMod val="115000"/>
              </a:srgbClr>
            </a:gs>
          </a:gsLst>
          <a:lin ang="0" scaled="1"/>
          <a:tileRect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 CH. Sri Lakshmi</a:t>
          </a:r>
        </a:p>
      </dsp:txBody>
      <dsp:txXfrm>
        <a:off x="3649678" y="1771078"/>
        <a:ext cx="1129407" cy="969804"/>
      </dsp:txXfrm>
    </dsp:sp>
    <dsp:sp modelId="{DF777D54-25E0-4FDA-AFE8-4875203E5296}">
      <dsp:nvSpPr>
        <dsp:cNvPr id="0" name=""/>
        <dsp:cNvSpPr/>
      </dsp:nvSpPr>
      <dsp:spPr>
        <a:xfrm>
          <a:off x="4522381" y="2787181"/>
          <a:ext cx="190873" cy="1646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D3DCC-8179-4E6F-B561-B6F422EC7FBB}">
      <dsp:nvSpPr>
        <dsp:cNvPr id="0" name=""/>
        <dsp:cNvSpPr/>
      </dsp:nvSpPr>
      <dsp:spPr>
        <a:xfrm>
          <a:off x="3392469" y="3006128"/>
          <a:ext cx="1636302" cy="140506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46F5A-480F-45DC-A2A8-5E7400E8EA31}">
      <dsp:nvSpPr>
        <dsp:cNvPr id="0" name=""/>
        <dsp:cNvSpPr/>
      </dsp:nvSpPr>
      <dsp:spPr>
        <a:xfrm>
          <a:off x="4508648" y="3024780"/>
          <a:ext cx="190873" cy="1646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63855-E6B1-4B29-A600-758BC3BBCAC2}">
      <dsp:nvSpPr>
        <dsp:cNvPr id="0" name=""/>
        <dsp:cNvSpPr/>
      </dsp:nvSpPr>
      <dsp:spPr>
        <a:xfrm>
          <a:off x="1988107" y="781246"/>
          <a:ext cx="1636302" cy="1405068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rgbClr val="00FFFF">
                <a:shade val="30000"/>
                <a:satMod val="115000"/>
              </a:srgbClr>
            </a:gs>
            <a:gs pos="50000">
              <a:srgbClr val="00FFFF">
                <a:shade val="67500"/>
                <a:satMod val="115000"/>
              </a:srgbClr>
            </a:gs>
            <a:gs pos="100000">
              <a:srgbClr val="00FFFF">
                <a:shade val="100000"/>
                <a:satMod val="115000"/>
              </a:srgbClr>
            </a:gs>
          </a:gsLst>
          <a:lin ang="10800000" scaled="1"/>
          <a:tileRect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G. Chandra Lekha</a:t>
          </a:r>
        </a:p>
      </dsp:txBody>
      <dsp:txXfrm>
        <a:off x="2241555" y="998878"/>
        <a:ext cx="1129407" cy="969804"/>
      </dsp:txXfrm>
    </dsp:sp>
    <dsp:sp modelId="{18EABE32-8533-4D27-89E0-C41CE0FFAA66}">
      <dsp:nvSpPr>
        <dsp:cNvPr id="0" name=""/>
        <dsp:cNvSpPr/>
      </dsp:nvSpPr>
      <dsp:spPr>
        <a:xfrm>
          <a:off x="2315949" y="2003855"/>
          <a:ext cx="190873" cy="1646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84B14D-CC8E-4169-B4C0-589FCCABF49B}">
      <dsp:nvSpPr>
        <dsp:cNvPr id="0" name=""/>
        <dsp:cNvSpPr/>
      </dsp:nvSpPr>
      <dsp:spPr>
        <a:xfrm>
          <a:off x="1972221" y="2238273"/>
          <a:ext cx="1636302" cy="140506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AF5EEB-C3E8-43BB-8CBD-26243A28106A}">
      <dsp:nvSpPr>
        <dsp:cNvPr id="0" name=""/>
        <dsp:cNvSpPr/>
      </dsp:nvSpPr>
      <dsp:spPr>
        <a:xfrm flipH="1">
          <a:off x="869302" y="1308577"/>
          <a:ext cx="204858" cy="19686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F0FF18-A4AC-4557-AFFC-F982A5AFD76C}">
      <dsp:nvSpPr>
        <dsp:cNvPr id="0" name=""/>
        <dsp:cNvSpPr/>
      </dsp:nvSpPr>
      <dsp:spPr>
        <a:xfrm>
          <a:off x="4806038" y="866698"/>
          <a:ext cx="1636302" cy="1405068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rgbClr val="0000FF">
                <a:shade val="30000"/>
                <a:satMod val="115000"/>
              </a:srgbClr>
            </a:gs>
            <a:gs pos="50000">
              <a:srgbClr val="0000FF">
                <a:shade val="67500"/>
                <a:satMod val="115000"/>
              </a:srgbClr>
            </a:gs>
            <a:gs pos="100000">
              <a:srgbClr val="0000FF">
                <a:shade val="100000"/>
                <a:satMod val="115000"/>
              </a:srgbClr>
            </a:gs>
          </a:gsLst>
          <a:lin ang="8100000" scaled="1"/>
          <a:tileRect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M. Divya</a:t>
          </a:r>
        </a:p>
      </dsp:txBody>
      <dsp:txXfrm>
        <a:off x="5059486" y="1084330"/>
        <a:ext cx="1129407" cy="969804"/>
      </dsp:txXfrm>
    </dsp:sp>
    <dsp:sp modelId="{07507235-69C7-4EB7-9C70-36BFC526273A}">
      <dsp:nvSpPr>
        <dsp:cNvPr id="0" name=""/>
        <dsp:cNvSpPr/>
      </dsp:nvSpPr>
      <dsp:spPr>
        <a:xfrm>
          <a:off x="5918528" y="2339786"/>
          <a:ext cx="190873" cy="1646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594B09-750C-4E25-929A-5A071D62FF98}">
      <dsp:nvSpPr>
        <dsp:cNvPr id="0" name=""/>
        <dsp:cNvSpPr/>
      </dsp:nvSpPr>
      <dsp:spPr>
        <a:xfrm>
          <a:off x="6202281" y="1596325"/>
          <a:ext cx="1636302" cy="1385580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A619C-B7C5-4DA9-9106-271E67D936C0}">
      <dsp:nvSpPr>
        <dsp:cNvPr id="0" name=""/>
        <dsp:cNvSpPr/>
      </dsp:nvSpPr>
      <dsp:spPr>
        <a:xfrm>
          <a:off x="6530886" y="1593255"/>
          <a:ext cx="190873" cy="1646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52CA7-DD47-45A8-9971-3E4DDAC43B0E}">
      <dsp:nvSpPr>
        <dsp:cNvPr id="0" name=""/>
        <dsp:cNvSpPr/>
      </dsp:nvSpPr>
      <dsp:spPr>
        <a:xfrm>
          <a:off x="6169097" y="128359"/>
          <a:ext cx="1636302" cy="1405068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rgbClr val="66FF33">
                <a:shade val="30000"/>
                <a:satMod val="115000"/>
              </a:srgbClr>
            </a:gs>
            <a:gs pos="50000">
              <a:srgbClr val="66FF33">
                <a:shade val="67500"/>
                <a:satMod val="115000"/>
              </a:srgbClr>
            </a:gs>
            <a:gs pos="100000">
              <a:srgbClr val="66FF33">
                <a:shade val="100000"/>
                <a:satMod val="115000"/>
              </a:srgbClr>
            </a:gs>
          </a:gsLst>
          <a:path path="circle">
            <a:fillToRect l="100000" t="100000"/>
          </a:path>
          <a:tileRect r="-100000" b="-10000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M. Urmila</a:t>
          </a:r>
        </a:p>
      </dsp:txBody>
      <dsp:txXfrm>
        <a:off x="6422545" y="345991"/>
        <a:ext cx="1129407" cy="969804"/>
      </dsp:txXfrm>
    </dsp:sp>
    <dsp:sp modelId="{A3B96CD5-019B-429D-B02C-10CCFE1ED49C}">
      <dsp:nvSpPr>
        <dsp:cNvPr id="0" name=""/>
        <dsp:cNvSpPr/>
      </dsp:nvSpPr>
      <dsp:spPr>
        <a:xfrm>
          <a:off x="6498525" y="1355384"/>
          <a:ext cx="190873" cy="1646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20312-CA0E-4AB8-AC1A-5DD9BE2F399B}">
      <dsp:nvSpPr>
        <dsp:cNvPr id="0" name=""/>
        <dsp:cNvSpPr/>
      </dsp:nvSpPr>
      <dsp:spPr>
        <a:xfrm>
          <a:off x="7572081" y="2268141"/>
          <a:ext cx="1636302" cy="138269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2CA49-6B1A-4062-95D4-4C6A3F03A1DE}">
      <dsp:nvSpPr>
        <dsp:cNvPr id="0" name=""/>
        <dsp:cNvSpPr/>
      </dsp:nvSpPr>
      <dsp:spPr>
        <a:xfrm>
          <a:off x="7945950" y="830103"/>
          <a:ext cx="190873" cy="1646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FD796-9852-4F20-A1EE-BBF438D964A5}">
      <dsp:nvSpPr>
        <dsp:cNvPr id="0" name=""/>
        <dsp:cNvSpPr/>
      </dsp:nvSpPr>
      <dsp:spPr>
        <a:xfrm>
          <a:off x="7562722" y="802908"/>
          <a:ext cx="1636302" cy="1405068"/>
        </a:xfrm>
        <a:prstGeom prst="hexagon">
          <a:avLst>
            <a:gd name="adj" fmla="val 25000"/>
            <a:gd name="vf" fmla="val 115470"/>
          </a:avLst>
        </a:prstGeom>
        <a:gradFill flip="none" rotWithShape="0">
          <a:gsLst>
            <a:gs pos="0">
              <a:srgbClr val="FF0066">
                <a:shade val="30000"/>
                <a:satMod val="115000"/>
              </a:srgbClr>
            </a:gs>
            <a:gs pos="50000">
              <a:srgbClr val="FF0066">
                <a:shade val="67500"/>
                <a:satMod val="115000"/>
              </a:srgbClr>
            </a:gs>
            <a:gs pos="100000">
              <a:srgbClr val="FF0066">
                <a:shade val="100000"/>
                <a:satMod val="115000"/>
              </a:srgbClr>
            </a:gs>
          </a:gsLst>
          <a:lin ang="16200000" scaled="1"/>
          <a:tileRect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9210" rIns="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M. Jyothi</a:t>
          </a:r>
        </a:p>
      </dsp:txBody>
      <dsp:txXfrm>
        <a:off x="7816170" y="1020540"/>
        <a:ext cx="1129407" cy="969804"/>
      </dsp:txXfrm>
    </dsp:sp>
    <dsp:sp modelId="{223C898E-51D8-4F51-A523-EDF374DCC6C7}">
      <dsp:nvSpPr>
        <dsp:cNvPr id="0" name=""/>
        <dsp:cNvSpPr/>
      </dsp:nvSpPr>
      <dsp:spPr>
        <a:xfrm>
          <a:off x="7897569" y="2031847"/>
          <a:ext cx="190873" cy="1646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A9FE8A-F518-4F94-9928-5DA46FE5D4BC}">
      <dsp:nvSpPr>
        <dsp:cNvPr id="0" name=""/>
        <dsp:cNvSpPr/>
      </dsp:nvSpPr>
      <dsp:spPr>
        <a:xfrm>
          <a:off x="4791281" y="2331591"/>
          <a:ext cx="1636302" cy="140506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2A54FD-7D4F-46FE-9A20-DB810F5D45E7}">
      <dsp:nvSpPr>
        <dsp:cNvPr id="0" name=""/>
        <dsp:cNvSpPr/>
      </dsp:nvSpPr>
      <dsp:spPr>
        <a:xfrm>
          <a:off x="7886119" y="2279658"/>
          <a:ext cx="190873" cy="16466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E28317-B425-4306-AB3B-C6786C2EAE4C}">
      <dsp:nvSpPr>
        <dsp:cNvPr id="0" name=""/>
        <dsp:cNvSpPr/>
      </dsp:nvSpPr>
      <dsp:spPr>
        <a:xfrm>
          <a:off x="2037673" y="3551252"/>
          <a:ext cx="128824" cy="128824"/>
        </a:xfrm>
        <a:prstGeom prst="ellipse">
          <a:avLst/>
        </a:prstGeom>
        <a:solidFill>
          <a:srgbClr val="97138E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B3FD1-0CC5-48BE-981A-B5757643E91A}">
      <dsp:nvSpPr>
        <dsp:cNvPr id="0" name=""/>
        <dsp:cNvSpPr/>
      </dsp:nvSpPr>
      <dsp:spPr>
        <a:xfrm>
          <a:off x="1794840" y="3668150"/>
          <a:ext cx="128824" cy="128824"/>
        </a:xfrm>
        <a:prstGeom prst="ellipse">
          <a:avLst/>
        </a:prstGeom>
        <a:solidFill>
          <a:srgbClr val="97138E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764ADA-9E98-4F1A-ABA5-6ABE853F8857}">
      <dsp:nvSpPr>
        <dsp:cNvPr id="0" name=""/>
        <dsp:cNvSpPr/>
      </dsp:nvSpPr>
      <dsp:spPr>
        <a:xfrm>
          <a:off x="1540412" y="3760486"/>
          <a:ext cx="128824" cy="128824"/>
        </a:xfrm>
        <a:prstGeom prst="ellipse">
          <a:avLst/>
        </a:prstGeom>
        <a:solidFill>
          <a:srgbClr val="97138E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E63FB-B66F-4ADF-99E8-B774A3BDA7B3}">
      <dsp:nvSpPr>
        <dsp:cNvPr id="0" name=""/>
        <dsp:cNvSpPr/>
      </dsp:nvSpPr>
      <dsp:spPr>
        <a:xfrm>
          <a:off x="3203530" y="2198059"/>
          <a:ext cx="128824" cy="128824"/>
        </a:xfrm>
        <a:prstGeom prst="ellipse">
          <a:avLst/>
        </a:prstGeom>
        <a:solidFill>
          <a:srgbClr val="97138E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EC026-085E-4252-A5F9-F8768ED0F519}">
      <dsp:nvSpPr>
        <dsp:cNvPr id="0" name=""/>
        <dsp:cNvSpPr/>
      </dsp:nvSpPr>
      <dsp:spPr>
        <a:xfrm>
          <a:off x="3105624" y="2435948"/>
          <a:ext cx="128824" cy="128824"/>
        </a:xfrm>
        <a:prstGeom prst="ellipse">
          <a:avLst/>
        </a:prstGeom>
        <a:solidFill>
          <a:srgbClr val="97138E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237BD-A6B9-4E2D-9209-ADD1E4F2174B}">
      <dsp:nvSpPr>
        <dsp:cNvPr id="0" name=""/>
        <dsp:cNvSpPr/>
      </dsp:nvSpPr>
      <dsp:spPr>
        <a:xfrm>
          <a:off x="3036059" y="407295"/>
          <a:ext cx="128824" cy="128824"/>
        </a:xfrm>
        <a:prstGeom prst="ellipse">
          <a:avLst/>
        </a:prstGeom>
        <a:solidFill>
          <a:srgbClr val="97138E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12B5EF-D7E7-4B41-8016-91B015655357}">
      <dsp:nvSpPr>
        <dsp:cNvPr id="0" name=""/>
        <dsp:cNvSpPr/>
      </dsp:nvSpPr>
      <dsp:spPr>
        <a:xfrm>
          <a:off x="3215124" y="293582"/>
          <a:ext cx="128824" cy="128824"/>
        </a:xfrm>
        <a:prstGeom prst="ellipse">
          <a:avLst/>
        </a:prstGeom>
        <a:solidFill>
          <a:srgbClr val="97138E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BE07C9-F6CE-46D4-9B23-4B9E869C5FD6}">
      <dsp:nvSpPr>
        <dsp:cNvPr id="0" name=""/>
        <dsp:cNvSpPr/>
      </dsp:nvSpPr>
      <dsp:spPr>
        <a:xfrm>
          <a:off x="3394190" y="179868"/>
          <a:ext cx="128824" cy="128824"/>
        </a:xfrm>
        <a:prstGeom prst="ellipse">
          <a:avLst/>
        </a:prstGeom>
        <a:solidFill>
          <a:srgbClr val="97138E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1D9842-E990-4C14-9536-907EE9F6E968}">
      <dsp:nvSpPr>
        <dsp:cNvPr id="0" name=""/>
        <dsp:cNvSpPr/>
      </dsp:nvSpPr>
      <dsp:spPr>
        <a:xfrm>
          <a:off x="3573255" y="293582"/>
          <a:ext cx="128824" cy="128824"/>
        </a:xfrm>
        <a:prstGeom prst="ellipse">
          <a:avLst/>
        </a:prstGeom>
        <a:solidFill>
          <a:srgbClr val="97138E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FD300-EFE8-401E-BA6E-0020612DA2E8}">
      <dsp:nvSpPr>
        <dsp:cNvPr id="0" name=""/>
        <dsp:cNvSpPr/>
      </dsp:nvSpPr>
      <dsp:spPr>
        <a:xfrm>
          <a:off x="3752321" y="407295"/>
          <a:ext cx="128824" cy="128824"/>
        </a:xfrm>
        <a:prstGeom prst="ellipse">
          <a:avLst/>
        </a:prstGeom>
        <a:solidFill>
          <a:srgbClr val="97138E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B9CA9-BA5A-40F5-B96C-F0DE08006EC1}">
      <dsp:nvSpPr>
        <dsp:cNvPr id="0" name=""/>
        <dsp:cNvSpPr/>
      </dsp:nvSpPr>
      <dsp:spPr>
        <a:xfrm>
          <a:off x="3394190" y="419577"/>
          <a:ext cx="128824" cy="128824"/>
        </a:xfrm>
        <a:prstGeom prst="ellipse">
          <a:avLst/>
        </a:prstGeom>
        <a:solidFill>
          <a:srgbClr val="97138E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BA6788-D01C-47F1-A339-67D1215BDF2B}">
      <dsp:nvSpPr>
        <dsp:cNvPr id="0" name=""/>
        <dsp:cNvSpPr/>
      </dsp:nvSpPr>
      <dsp:spPr>
        <a:xfrm>
          <a:off x="3394190" y="659740"/>
          <a:ext cx="128824" cy="128824"/>
        </a:xfrm>
        <a:prstGeom prst="ellipse">
          <a:avLst/>
        </a:prstGeom>
        <a:solidFill>
          <a:srgbClr val="97138E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D0125-B1FB-4EF6-9717-C97014340CE0}">
      <dsp:nvSpPr>
        <dsp:cNvPr id="0" name=""/>
        <dsp:cNvSpPr/>
      </dsp:nvSpPr>
      <dsp:spPr>
        <a:xfrm>
          <a:off x="3020982" y="3043212"/>
          <a:ext cx="2778733" cy="745052"/>
        </a:xfrm>
        <a:prstGeom prst="roundRect">
          <a:avLst/>
        </a:prstGeom>
        <a:gradFill rotWithShape="0">
          <a:gsLst>
            <a:gs pos="5000">
              <a:srgbClr val="9A50A0"/>
            </a:gs>
            <a:gs pos="80000">
              <a:srgbClr val="D975CD"/>
            </a:gs>
            <a:gs pos="100000">
              <a:srgbClr val="EB99DF"/>
            </a:gs>
          </a:gsLst>
          <a:lin ang="16200000" scaled="1"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165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Fitting the best model</a:t>
          </a:r>
        </a:p>
      </dsp:txBody>
      <dsp:txXfrm>
        <a:off x="3057352" y="3079582"/>
        <a:ext cx="2705993" cy="672312"/>
      </dsp:txXfrm>
    </dsp:sp>
    <dsp:sp modelId="{260F541A-8B34-46C4-8632-0B26A6F7B617}">
      <dsp:nvSpPr>
        <dsp:cNvPr id="0" name=""/>
        <dsp:cNvSpPr/>
      </dsp:nvSpPr>
      <dsp:spPr>
        <a:xfrm>
          <a:off x="1873912" y="2295880"/>
          <a:ext cx="1288240" cy="128814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04B2B-FB20-4D9D-ABCC-1333402CEF77}">
      <dsp:nvSpPr>
        <dsp:cNvPr id="0" name=""/>
        <dsp:cNvSpPr/>
      </dsp:nvSpPr>
      <dsp:spPr>
        <a:xfrm>
          <a:off x="3566988" y="1523570"/>
          <a:ext cx="2778733" cy="745052"/>
        </a:xfrm>
        <a:prstGeom prst="roundRect">
          <a:avLst/>
        </a:prstGeom>
        <a:gradFill rotWithShape="0">
          <a:gsLst>
            <a:gs pos="5000">
              <a:srgbClr val="9A50A0"/>
            </a:gs>
            <a:gs pos="80000">
              <a:srgbClr val="D975CD"/>
            </a:gs>
            <a:gs pos="100000">
              <a:srgbClr val="EB99DF"/>
            </a:gs>
          </a:gsLst>
          <a:lin ang="16200000" scaled="1"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165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Predicting the Gross revenue of the movie</a:t>
          </a:r>
        </a:p>
      </dsp:txBody>
      <dsp:txXfrm>
        <a:off x="3603358" y="1559940"/>
        <a:ext cx="2705993" cy="672312"/>
      </dsp:txXfrm>
    </dsp:sp>
    <dsp:sp modelId="{83583CD0-9E76-4E84-802A-B53F184347F3}">
      <dsp:nvSpPr>
        <dsp:cNvPr id="0" name=""/>
        <dsp:cNvSpPr/>
      </dsp:nvSpPr>
      <dsp:spPr>
        <a:xfrm>
          <a:off x="2534921" y="790396"/>
          <a:ext cx="1288240" cy="128814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2213F2-597E-4FFF-AA9E-DE282F00DC83}">
      <dsp:nvSpPr>
        <dsp:cNvPr id="0" name=""/>
        <dsp:cNvSpPr/>
      </dsp:nvSpPr>
      <dsp:spPr>
        <a:xfrm>
          <a:off x="1441194" y="4033647"/>
          <a:ext cx="2778733" cy="745052"/>
        </a:xfrm>
        <a:prstGeom prst="roundRect">
          <a:avLst/>
        </a:prstGeom>
        <a:gradFill rotWithShape="0">
          <a:gsLst>
            <a:gs pos="5000">
              <a:srgbClr val="9A50A0"/>
            </a:gs>
            <a:gs pos="80000">
              <a:srgbClr val="D975CD"/>
            </a:gs>
            <a:gs pos="100000">
              <a:srgbClr val="EB99DF"/>
            </a:gs>
          </a:gsLst>
          <a:lin ang="16200000" scaled="1"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8165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 Finding the Key Parameters</a:t>
          </a:r>
        </a:p>
      </dsp:txBody>
      <dsp:txXfrm>
        <a:off x="1477564" y="4070017"/>
        <a:ext cx="2705993" cy="672312"/>
      </dsp:txXfrm>
    </dsp:sp>
    <dsp:sp modelId="{3B185C56-F842-4E66-9673-39438E1557C5}">
      <dsp:nvSpPr>
        <dsp:cNvPr id="0" name=""/>
        <dsp:cNvSpPr/>
      </dsp:nvSpPr>
      <dsp:spPr>
        <a:xfrm>
          <a:off x="303535" y="3457245"/>
          <a:ext cx="1288240" cy="137801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9C9CA-66D6-48BC-A4D8-6A90DE7E793F}">
      <dsp:nvSpPr>
        <dsp:cNvPr id="0" name=""/>
        <dsp:cNvSpPr/>
      </dsp:nvSpPr>
      <dsp:spPr>
        <a:xfrm>
          <a:off x="150694" y="426016"/>
          <a:ext cx="1033284" cy="101283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D62908-AEB8-4B08-9253-30598B1A5F36}">
      <dsp:nvSpPr>
        <dsp:cNvPr id="0" name=""/>
        <dsp:cNvSpPr/>
      </dsp:nvSpPr>
      <dsp:spPr>
        <a:xfrm>
          <a:off x="180113" y="1183951"/>
          <a:ext cx="1012835" cy="596093"/>
        </a:xfrm>
        <a:prstGeom prst="roundRect">
          <a:avLst>
            <a:gd name="adj" fmla="val 10000"/>
          </a:avLst>
        </a:prstGeom>
        <a:gradFill rotWithShape="0">
          <a:gsLst>
            <a:gs pos="5000">
              <a:schemeClr val="bg2">
                <a:lumMod val="50000"/>
              </a:schemeClr>
            </a:gs>
            <a:gs pos="80000">
              <a:schemeClr val="tx1">
                <a:lumMod val="65000"/>
                <a:lumOff val="3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Genre </a:t>
          </a:r>
        </a:p>
      </dsp:txBody>
      <dsp:txXfrm>
        <a:off x="197572" y="1201410"/>
        <a:ext cx="977917" cy="561175"/>
      </dsp:txXfrm>
    </dsp:sp>
    <dsp:sp modelId="{F63A02A2-B065-4429-A52E-9AD3ECA2555F}">
      <dsp:nvSpPr>
        <dsp:cNvPr id="0" name=""/>
        <dsp:cNvSpPr/>
      </dsp:nvSpPr>
      <dsp:spPr>
        <a:xfrm rot="21459782">
          <a:off x="1324446" y="781062"/>
          <a:ext cx="140642" cy="2433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5000">
              <a:schemeClr val="bg2">
                <a:lumMod val="50000"/>
              </a:schemeClr>
            </a:gs>
            <a:gs pos="80000">
              <a:schemeClr val="tx1">
                <a:lumMod val="65000"/>
                <a:lumOff val="3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1324464" y="830596"/>
        <a:ext cx="98449" cy="146022"/>
      </dsp:txXfrm>
    </dsp:sp>
    <dsp:sp modelId="{CE6A8F98-1F1F-4F40-B0F2-EC4A6410D794}">
      <dsp:nvSpPr>
        <dsp:cNvPr id="0" name=""/>
        <dsp:cNvSpPr/>
      </dsp:nvSpPr>
      <dsp:spPr>
        <a:xfrm>
          <a:off x="1585481" y="367879"/>
          <a:ext cx="1012835" cy="101283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B19DF7-52B6-46DB-B1EA-F6F2FEF9C847}">
      <dsp:nvSpPr>
        <dsp:cNvPr id="0" name=""/>
        <dsp:cNvSpPr/>
      </dsp:nvSpPr>
      <dsp:spPr>
        <a:xfrm>
          <a:off x="1750361" y="1183951"/>
          <a:ext cx="1012835" cy="596093"/>
        </a:xfrm>
        <a:prstGeom prst="roundRect">
          <a:avLst>
            <a:gd name="adj" fmla="val 10000"/>
          </a:avLst>
        </a:prstGeom>
        <a:gradFill rotWithShape="0">
          <a:gsLst>
            <a:gs pos="5000">
              <a:schemeClr val="bg2">
                <a:lumMod val="50000"/>
              </a:schemeClr>
            </a:gs>
            <a:gs pos="80000">
              <a:schemeClr val="tx1">
                <a:lumMod val="65000"/>
                <a:lumOff val="3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Ratings </a:t>
          </a:r>
        </a:p>
      </dsp:txBody>
      <dsp:txXfrm>
        <a:off x="1767820" y="1201410"/>
        <a:ext cx="977917" cy="561175"/>
      </dsp:txXfrm>
    </dsp:sp>
    <dsp:sp modelId="{4424D79C-F81F-4B0C-AFA1-B5CE074924F8}">
      <dsp:nvSpPr>
        <dsp:cNvPr id="0" name=""/>
        <dsp:cNvSpPr/>
      </dsp:nvSpPr>
      <dsp:spPr>
        <a:xfrm>
          <a:off x="2793410" y="752612"/>
          <a:ext cx="195094" cy="2433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5000">
              <a:schemeClr val="bg2">
                <a:lumMod val="50000"/>
              </a:schemeClr>
            </a:gs>
            <a:gs pos="80000">
              <a:schemeClr val="tx1">
                <a:lumMod val="65000"/>
                <a:lumOff val="3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2793410" y="801286"/>
        <a:ext cx="136566" cy="146022"/>
      </dsp:txXfrm>
    </dsp:sp>
    <dsp:sp modelId="{9F1B3380-6EBE-4B54-B1D3-649CC70592A3}">
      <dsp:nvSpPr>
        <dsp:cNvPr id="0" name=""/>
        <dsp:cNvSpPr/>
      </dsp:nvSpPr>
      <dsp:spPr>
        <a:xfrm>
          <a:off x="3155728" y="367879"/>
          <a:ext cx="1012835" cy="101283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9BB396-4466-40B1-BCC9-05885EDD4313}">
      <dsp:nvSpPr>
        <dsp:cNvPr id="0" name=""/>
        <dsp:cNvSpPr/>
      </dsp:nvSpPr>
      <dsp:spPr>
        <a:xfrm>
          <a:off x="3320608" y="1183951"/>
          <a:ext cx="1012835" cy="596093"/>
        </a:xfrm>
        <a:prstGeom prst="roundRect">
          <a:avLst>
            <a:gd name="adj" fmla="val 10000"/>
          </a:avLst>
        </a:prstGeom>
        <a:gradFill rotWithShape="0">
          <a:gsLst>
            <a:gs pos="5000">
              <a:schemeClr val="bg2">
                <a:lumMod val="50000"/>
              </a:schemeClr>
            </a:gs>
            <a:gs pos="80000">
              <a:schemeClr val="tx1">
                <a:lumMod val="65000"/>
                <a:lumOff val="3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Gross </a:t>
          </a:r>
        </a:p>
      </dsp:txBody>
      <dsp:txXfrm>
        <a:off x="3338067" y="1201410"/>
        <a:ext cx="977917" cy="561175"/>
      </dsp:txXfrm>
    </dsp:sp>
    <dsp:sp modelId="{91D89572-D37B-46C0-997F-51EEF30BAC39}">
      <dsp:nvSpPr>
        <dsp:cNvPr id="0" name=""/>
        <dsp:cNvSpPr/>
      </dsp:nvSpPr>
      <dsp:spPr>
        <a:xfrm rot="8975">
          <a:off x="4387100" y="754790"/>
          <a:ext cx="218537" cy="2433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5000">
              <a:schemeClr val="bg2">
                <a:lumMod val="50000"/>
              </a:schemeClr>
            </a:gs>
            <a:gs pos="80000">
              <a:schemeClr val="tx1">
                <a:lumMod val="65000"/>
                <a:lumOff val="3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4387100" y="803378"/>
        <a:ext cx="152976" cy="146022"/>
      </dsp:txXfrm>
    </dsp:sp>
    <dsp:sp modelId="{4ECE6126-C02E-4B66-B459-2BF5C7046894}">
      <dsp:nvSpPr>
        <dsp:cNvPr id="0" name=""/>
        <dsp:cNvSpPr/>
      </dsp:nvSpPr>
      <dsp:spPr>
        <a:xfrm>
          <a:off x="4792955" y="372153"/>
          <a:ext cx="1012835" cy="101283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41B10-5A4E-47E2-AC54-5820E14CE6E6}">
      <dsp:nvSpPr>
        <dsp:cNvPr id="0" name=""/>
        <dsp:cNvSpPr/>
      </dsp:nvSpPr>
      <dsp:spPr>
        <a:xfrm>
          <a:off x="4890856" y="1183951"/>
          <a:ext cx="1012835" cy="596093"/>
        </a:xfrm>
        <a:prstGeom prst="roundRect">
          <a:avLst>
            <a:gd name="adj" fmla="val 10000"/>
          </a:avLst>
        </a:prstGeom>
        <a:gradFill rotWithShape="0">
          <a:gsLst>
            <a:gs pos="5000">
              <a:schemeClr val="bg2">
                <a:lumMod val="50000"/>
              </a:schemeClr>
            </a:gs>
            <a:gs pos="80000">
              <a:schemeClr val="tx1">
                <a:lumMod val="65000"/>
                <a:lumOff val="3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Sequel </a:t>
          </a:r>
        </a:p>
      </dsp:txBody>
      <dsp:txXfrm>
        <a:off x="4908315" y="1201410"/>
        <a:ext cx="977917" cy="561175"/>
      </dsp:txXfrm>
    </dsp:sp>
    <dsp:sp modelId="{BAC7E161-52F7-4305-BA2C-C6C47FCE6B57}">
      <dsp:nvSpPr>
        <dsp:cNvPr id="0" name=""/>
        <dsp:cNvSpPr/>
      </dsp:nvSpPr>
      <dsp:spPr>
        <a:xfrm rot="21518669">
          <a:off x="5996586" y="738130"/>
          <a:ext cx="190876" cy="2433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5000">
              <a:schemeClr val="bg2">
                <a:lumMod val="50000"/>
              </a:schemeClr>
            </a:gs>
            <a:gs pos="80000">
              <a:schemeClr val="tx1">
                <a:lumMod val="65000"/>
                <a:lumOff val="3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5996594" y="787481"/>
        <a:ext cx="133613" cy="146022"/>
      </dsp:txXfrm>
    </dsp:sp>
    <dsp:sp modelId="{3570F8C2-10EA-4E4C-BA96-004F6A04DD52}">
      <dsp:nvSpPr>
        <dsp:cNvPr id="0" name=""/>
        <dsp:cNvSpPr/>
      </dsp:nvSpPr>
      <dsp:spPr>
        <a:xfrm>
          <a:off x="6350998" y="335286"/>
          <a:ext cx="1012835" cy="101283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B51E80-15EE-42C0-BE00-C0FBB903BA57}">
      <dsp:nvSpPr>
        <dsp:cNvPr id="0" name=""/>
        <dsp:cNvSpPr/>
      </dsp:nvSpPr>
      <dsp:spPr>
        <a:xfrm>
          <a:off x="6461104" y="1183951"/>
          <a:ext cx="1012835" cy="596093"/>
        </a:xfrm>
        <a:prstGeom prst="roundRect">
          <a:avLst>
            <a:gd name="adj" fmla="val 10000"/>
          </a:avLst>
        </a:prstGeom>
        <a:gradFill rotWithShape="0">
          <a:gsLst>
            <a:gs pos="5000">
              <a:schemeClr val="bg2">
                <a:lumMod val="50000"/>
              </a:schemeClr>
            </a:gs>
            <a:gs pos="80000">
              <a:schemeClr val="tx1">
                <a:lumMod val="65000"/>
                <a:lumOff val="3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</a:gra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Budget </a:t>
          </a:r>
        </a:p>
      </dsp:txBody>
      <dsp:txXfrm>
        <a:off x="6478563" y="1201410"/>
        <a:ext cx="977917" cy="5611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B8125-3758-41A1-A1CE-99ED8D5ACCC5}">
      <dsp:nvSpPr>
        <dsp:cNvPr id="0" name=""/>
        <dsp:cNvSpPr/>
      </dsp:nvSpPr>
      <dsp:spPr>
        <a:xfrm>
          <a:off x="531876" y="1255"/>
          <a:ext cx="2066881" cy="143825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Comments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Views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Likes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Dislikes</a:t>
          </a:r>
        </a:p>
      </dsp:txBody>
      <dsp:txXfrm>
        <a:off x="565576" y="34955"/>
        <a:ext cx="1999481" cy="1404559"/>
      </dsp:txXfrm>
    </dsp:sp>
    <dsp:sp modelId="{2348EB88-8016-4E6D-BBDC-9CB0660386E7}">
      <dsp:nvSpPr>
        <dsp:cNvPr id="0" name=""/>
        <dsp:cNvSpPr/>
      </dsp:nvSpPr>
      <dsp:spPr>
        <a:xfrm>
          <a:off x="382958" y="1602991"/>
          <a:ext cx="2364717" cy="759041"/>
        </a:xfrm>
        <a:prstGeom prst="rect">
          <a:avLst/>
        </a:prstGeom>
        <a:gradFill rotWithShape="0">
          <a:gsLst>
            <a:gs pos="5000">
              <a:schemeClr val="bg2">
                <a:lumMod val="50000"/>
              </a:schemeClr>
            </a:gs>
            <a:gs pos="80000">
              <a:schemeClr val="tx1">
                <a:lumMod val="65000"/>
                <a:lumOff val="3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</a:gra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YouTube</a:t>
          </a:r>
        </a:p>
      </dsp:txBody>
      <dsp:txXfrm>
        <a:off x="382958" y="1602991"/>
        <a:ext cx="1665294" cy="759041"/>
      </dsp:txXfrm>
    </dsp:sp>
    <dsp:sp modelId="{810AF3C8-C812-443A-84E2-7BAD04EBF531}">
      <dsp:nvSpPr>
        <dsp:cNvPr id="0" name=""/>
        <dsp:cNvSpPr/>
      </dsp:nvSpPr>
      <dsp:spPr>
        <a:xfrm>
          <a:off x="2116272" y="1711826"/>
          <a:ext cx="825400" cy="85111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46468D-2040-4486-A8B9-80B9BAD182A6}">
      <dsp:nvSpPr>
        <dsp:cNvPr id="0" name=""/>
        <dsp:cNvSpPr/>
      </dsp:nvSpPr>
      <dsp:spPr>
        <a:xfrm>
          <a:off x="3242500" y="42302"/>
          <a:ext cx="2173152" cy="129753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 dirty="0"/>
            <a:t>Aggregate followers</a:t>
          </a:r>
        </a:p>
      </dsp:txBody>
      <dsp:txXfrm>
        <a:off x="3272903" y="72705"/>
        <a:ext cx="2112346" cy="1267133"/>
      </dsp:txXfrm>
    </dsp:sp>
    <dsp:sp modelId="{24736DBD-8F65-457A-B78F-2F25F59A2950}">
      <dsp:nvSpPr>
        <dsp:cNvPr id="0" name=""/>
        <dsp:cNvSpPr/>
      </dsp:nvSpPr>
      <dsp:spPr>
        <a:xfrm>
          <a:off x="3146717" y="1573676"/>
          <a:ext cx="2364717" cy="759041"/>
        </a:xfrm>
        <a:prstGeom prst="rect">
          <a:avLst/>
        </a:prstGeom>
        <a:gradFill rotWithShape="0">
          <a:gsLst>
            <a:gs pos="5000">
              <a:schemeClr val="bg2">
                <a:lumMod val="50000"/>
              </a:schemeClr>
            </a:gs>
            <a:gs pos="80000">
              <a:schemeClr val="tx1">
                <a:lumMod val="65000"/>
                <a:lumOff val="35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</a:gra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Twitter</a:t>
          </a:r>
        </a:p>
      </dsp:txBody>
      <dsp:txXfrm>
        <a:off x="3146717" y="1573676"/>
        <a:ext cx="1665294" cy="759041"/>
      </dsp:txXfrm>
    </dsp:sp>
    <dsp:sp modelId="{A731A6FE-5125-4DEA-8A25-72AB3AD73471}">
      <dsp:nvSpPr>
        <dsp:cNvPr id="0" name=""/>
        <dsp:cNvSpPr/>
      </dsp:nvSpPr>
      <dsp:spPr>
        <a:xfrm>
          <a:off x="4878906" y="1694243"/>
          <a:ext cx="827651" cy="82765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C9ADD-428D-4775-A876-9A769D49F97D}">
      <dsp:nvSpPr>
        <dsp:cNvPr id="0" name=""/>
        <dsp:cNvSpPr/>
      </dsp:nvSpPr>
      <dsp:spPr>
        <a:xfrm>
          <a:off x="0" y="14595"/>
          <a:ext cx="4748980" cy="4748980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Prescriptive</a:t>
          </a:r>
        </a:p>
      </dsp:txBody>
      <dsp:txXfrm>
        <a:off x="1710582" y="252043"/>
        <a:ext cx="1327814" cy="712347"/>
      </dsp:txXfrm>
    </dsp:sp>
    <dsp:sp modelId="{22ADBFEA-E187-456D-BBC6-2ECDD5DD34CC}">
      <dsp:nvSpPr>
        <dsp:cNvPr id="0" name=""/>
        <dsp:cNvSpPr/>
      </dsp:nvSpPr>
      <dsp:spPr>
        <a:xfrm>
          <a:off x="474897" y="964390"/>
          <a:ext cx="3799184" cy="3799184"/>
        </a:xfrm>
        <a:prstGeom prst="ellipse">
          <a:avLst/>
        </a:prstGeom>
        <a:solidFill>
          <a:schemeClr val="accent5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predictive</a:t>
          </a:r>
        </a:p>
      </dsp:txBody>
      <dsp:txXfrm>
        <a:off x="1710582" y="1192342"/>
        <a:ext cx="1327814" cy="683853"/>
      </dsp:txXfrm>
    </dsp:sp>
    <dsp:sp modelId="{93B8FE1A-24DA-4F9F-BC0D-32CF6A65DFC1}">
      <dsp:nvSpPr>
        <dsp:cNvPr id="0" name=""/>
        <dsp:cNvSpPr/>
      </dsp:nvSpPr>
      <dsp:spPr>
        <a:xfrm>
          <a:off x="949795" y="1914186"/>
          <a:ext cx="2849388" cy="2849388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diagnostic</a:t>
          </a:r>
        </a:p>
      </dsp:txBody>
      <dsp:txXfrm>
        <a:off x="1710582" y="2127891"/>
        <a:ext cx="1327814" cy="641112"/>
      </dsp:txXfrm>
    </dsp:sp>
    <dsp:sp modelId="{1E6C5F95-C476-4262-BAB1-FA0191D48FE6}">
      <dsp:nvSpPr>
        <dsp:cNvPr id="0" name=""/>
        <dsp:cNvSpPr/>
      </dsp:nvSpPr>
      <dsp:spPr>
        <a:xfrm>
          <a:off x="1356850" y="2863983"/>
          <a:ext cx="2035279" cy="1899592"/>
        </a:xfrm>
        <a:prstGeom prst="ellipse">
          <a:avLst/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/>
              </a:solidFill>
            </a:rPr>
            <a:t>descriptive</a:t>
          </a:r>
        </a:p>
      </dsp:txBody>
      <dsp:txXfrm>
        <a:off x="1654909" y="3338881"/>
        <a:ext cx="1439160" cy="9497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5FF64-FFB9-4774-82EB-04ECA3CE4FED}">
      <dsp:nvSpPr>
        <dsp:cNvPr id="0" name=""/>
        <dsp:cNvSpPr/>
      </dsp:nvSpPr>
      <dsp:spPr>
        <a:xfrm>
          <a:off x="5388077" y="663201"/>
          <a:ext cx="2481679" cy="2678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802"/>
              </a:lnTo>
              <a:lnTo>
                <a:pt x="2481679" y="132802"/>
              </a:lnTo>
              <a:lnTo>
                <a:pt x="2481679" y="267817"/>
              </a:lnTo>
            </a:path>
          </a:pathLst>
        </a:custGeom>
        <a:noFill/>
        <a:ln w="158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9F093D-47FB-489A-8795-C89F059E63D4}">
      <dsp:nvSpPr>
        <dsp:cNvPr id="0" name=""/>
        <dsp:cNvSpPr/>
      </dsp:nvSpPr>
      <dsp:spPr>
        <a:xfrm>
          <a:off x="5033195" y="663201"/>
          <a:ext cx="354882" cy="270028"/>
        </a:xfrm>
        <a:custGeom>
          <a:avLst/>
          <a:gdLst/>
          <a:ahLst/>
          <a:cxnLst/>
          <a:rect l="0" t="0" r="0" b="0"/>
          <a:pathLst>
            <a:path>
              <a:moveTo>
                <a:pt x="354882" y="0"/>
              </a:moveTo>
              <a:lnTo>
                <a:pt x="354882" y="135014"/>
              </a:lnTo>
              <a:lnTo>
                <a:pt x="0" y="135014"/>
              </a:lnTo>
              <a:lnTo>
                <a:pt x="0" y="270028"/>
              </a:lnTo>
            </a:path>
          </a:pathLst>
        </a:custGeom>
        <a:noFill/>
        <a:ln w="158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45245C-8FB1-45C0-AFF0-85B0DA3AAFF4}">
      <dsp:nvSpPr>
        <dsp:cNvPr id="0" name=""/>
        <dsp:cNvSpPr/>
      </dsp:nvSpPr>
      <dsp:spPr>
        <a:xfrm>
          <a:off x="2556029" y="663201"/>
          <a:ext cx="2832048" cy="270028"/>
        </a:xfrm>
        <a:custGeom>
          <a:avLst/>
          <a:gdLst/>
          <a:ahLst/>
          <a:cxnLst/>
          <a:rect l="0" t="0" r="0" b="0"/>
          <a:pathLst>
            <a:path>
              <a:moveTo>
                <a:pt x="2832048" y="0"/>
              </a:moveTo>
              <a:lnTo>
                <a:pt x="2832048" y="135014"/>
              </a:lnTo>
              <a:lnTo>
                <a:pt x="0" y="135014"/>
              </a:lnTo>
              <a:lnTo>
                <a:pt x="0" y="270028"/>
              </a:lnTo>
            </a:path>
          </a:pathLst>
        </a:custGeom>
        <a:noFill/>
        <a:ln w="158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2F828E-85CC-462C-9ADF-434033DE7311}">
      <dsp:nvSpPr>
        <dsp:cNvPr id="0" name=""/>
        <dsp:cNvSpPr/>
      </dsp:nvSpPr>
      <dsp:spPr>
        <a:xfrm>
          <a:off x="1419156" y="332"/>
          <a:ext cx="7937841" cy="662869"/>
        </a:xfrm>
        <a:prstGeom prst="ellipse">
          <a:avLst/>
        </a:prstGeom>
        <a:gradFill rotWithShape="0">
          <a:gsLst>
            <a:gs pos="99000">
              <a:schemeClr val="bg1">
                <a:lumMod val="50000"/>
              </a:schemeClr>
            </a:gs>
            <a:gs pos="10000">
              <a:schemeClr val="bg1">
                <a:lumMod val="85000"/>
              </a:schemeClr>
            </a:gs>
            <a:gs pos="34000">
              <a:schemeClr val="bg1">
                <a:lumMod val="75000"/>
              </a:schemeClr>
            </a:gs>
            <a:gs pos="3000">
              <a:schemeClr val="bg1">
                <a:lumMod val="65000"/>
              </a:schemeClr>
            </a:gs>
          </a:gsLst>
          <a:lin ang="5400000" scaled="1"/>
        </a:gradFill>
        <a:ln w="158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solidFill>
                <a:schemeClr val="bg1"/>
              </a:solidFill>
            </a:rPr>
            <a:t>Types of machine learning</a:t>
          </a:r>
        </a:p>
      </dsp:txBody>
      <dsp:txXfrm>
        <a:off x="2581626" y="97407"/>
        <a:ext cx="5612901" cy="468719"/>
      </dsp:txXfrm>
    </dsp:sp>
    <dsp:sp modelId="{36B6A989-8DAF-40D1-9979-F0B339FBB3FB}">
      <dsp:nvSpPr>
        <dsp:cNvPr id="0" name=""/>
        <dsp:cNvSpPr/>
      </dsp:nvSpPr>
      <dsp:spPr>
        <a:xfrm>
          <a:off x="1522024" y="933230"/>
          <a:ext cx="2068008" cy="357672"/>
        </a:xfrm>
        <a:prstGeom prst="rect">
          <a:avLst/>
        </a:prstGeom>
        <a:noFill/>
        <a:ln w="158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3200" kern="1200" dirty="0">
              <a:solidFill>
                <a:schemeClr val="tx1"/>
              </a:solidFill>
            </a:rPr>
            <a:t>Supervised</a:t>
          </a:r>
        </a:p>
      </dsp:txBody>
      <dsp:txXfrm>
        <a:off x="1522024" y="933230"/>
        <a:ext cx="2068008" cy="357672"/>
      </dsp:txXfrm>
    </dsp:sp>
    <dsp:sp modelId="{6AB3E0A1-157B-45D0-9BD0-18FC2E60F3D9}">
      <dsp:nvSpPr>
        <dsp:cNvPr id="0" name=""/>
        <dsp:cNvSpPr/>
      </dsp:nvSpPr>
      <dsp:spPr>
        <a:xfrm>
          <a:off x="3862132" y="933230"/>
          <a:ext cx="2342126" cy="402137"/>
        </a:xfrm>
        <a:prstGeom prst="rect">
          <a:avLst/>
        </a:prstGeom>
        <a:noFill/>
        <a:ln w="158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3200" kern="1200" dirty="0">
              <a:solidFill>
                <a:schemeClr val="tx1"/>
              </a:solidFill>
            </a:rPr>
            <a:t>Unsupervised </a:t>
          </a:r>
        </a:p>
      </dsp:txBody>
      <dsp:txXfrm>
        <a:off x="3862132" y="933230"/>
        <a:ext cx="2342126" cy="402137"/>
      </dsp:txXfrm>
    </dsp:sp>
    <dsp:sp modelId="{8AB41D6E-9ABB-4982-8A57-1208AB5F077E}">
      <dsp:nvSpPr>
        <dsp:cNvPr id="0" name=""/>
        <dsp:cNvSpPr/>
      </dsp:nvSpPr>
      <dsp:spPr>
        <a:xfrm>
          <a:off x="6480870" y="931018"/>
          <a:ext cx="2777772" cy="380084"/>
        </a:xfrm>
        <a:prstGeom prst="rect">
          <a:avLst/>
        </a:prstGeom>
        <a:noFill/>
        <a:ln w="15875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3200" b="0" kern="1200" dirty="0">
              <a:solidFill>
                <a:schemeClr val="tx1"/>
              </a:solidFill>
            </a:rPr>
            <a:t>Reinforcement </a:t>
          </a:r>
        </a:p>
      </dsp:txBody>
      <dsp:txXfrm>
        <a:off x="6480870" y="931018"/>
        <a:ext cx="2777772" cy="3800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09649-1438-4B16-B86B-8A684B54F81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E87C5-D1B3-42CC-A84A-E254F04C51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7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E87C5-D1B3-42CC-A84A-E254F04C510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5655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E87C5-D1B3-42CC-A84A-E254F04C5108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6700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E87C5-D1B3-42CC-A84A-E254F04C5108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395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E87C5-D1B3-42CC-A84A-E254F04C5108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796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E87C5-D1B3-42CC-A84A-E254F04C5108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053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09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36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0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42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91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79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00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47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37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06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19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63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41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09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40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57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92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58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24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00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56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26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6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82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68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921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6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21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09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58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5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2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EC4DE-FB19-447A-AAF2-0560E6E7EB64}" type="datetimeFigureOut">
              <a:rPr lang="en-IN" smtClean="0"/>
              <a:t>27-01-2019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CE45A-8461-4AAD-844C-F642A4968C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817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microsoft.com/office/2007/relationships/hdphoto" Target="../media/hdphoto4.wdp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3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C275ED4-AEDC-476D-9C60-AAE2BBD4AD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445021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C2199CE-250C-4354-88EE-91AF37B88E73}"/>
              </a:ext>
            </a:extLst>
          </p:cNvPr>
          <p:cNvSpPr/>
          <p:nvPr/>
        </p:nvSpPr>
        <p:spPr>
          <a:xfrm>
            <a:off x="474306" y="485916"/>
            <a:ext cx="11243388" cy="60742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2FF7D-BD03-4DED-9513-A46207477724}"/>
              </a:ext>
            </a:extLst>
          </p:cNvPr>
          <p:cNvSpPr/>
          <p:nvPr/>
        </p:nvSpPr>
        <p:spPr>
          <a:xfrm>
            <a:off x="4314796" y="165905"/>
            <a:ext cx="3275045" cy="742507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lumOff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321B-3F23-4645-B17C-7C28155FDFBB}"/>
              </a:ext>
            </a:extLst>
          </p:cNvPr>
          <p:cNvSpPr txBox="1"/>
          <p:nvPr/>
        </p:nvSpPr>
        <p:spPr>
          <a:xfrm>
            <a:off x="4978578" y="135460"/>
            <a:ext cx="2485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TEAM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52E0B62-748D-4BC7-940C-074A6506A2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6876699"/>
              </p:ext>
            </p:extLst>
          </p:nvPr>
        </p:nvGraphicFramePr>
        <p:xfrm>
          <a:off x="1398037" y="1848361"/>
          <a:ext cx="9836019" cy="4523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Hexagon 10">
            <a:extLst>
              <a:ext uri="{FF2B5EF4-FFF2-40B4-BE49-F238E27FC236}">
                <a16:creationId xmlns:a16="http://schemas.microsoft.com/office/drawing/2014/main" id="{64C3FAA7-04FE-4934-A551-C1E1DDE7E21C}"/>
              </a:ext>
            </a:extLst>
          </p:cNvPr>
          <p:cNvSpPr/>
          <p:nvPr/>
        </p:nvSpPr>
        <p:spPr>
          <a:xfrm>
            <a:off x="7310645" y="4193731"/>
            <a:ext cx="190873" cy="164663"/>
          </a:xfrm>
          <a:prstGeom prst="hexagon">
            <a:avLst>
              <a:gd name="adj" fmla="val 25000"/>
              <a:gd name="vf" fmla="val 115470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CA410F8C-7D58-4CA2-A7F8-86B76131BC89}"/>
              </a:ext>
            </a:extLst>
          </p:cNvPr>
          <p:cNvSpPr/>
          <p:nvPr/>
        </p:nvSpPr>
        <p:spPr>
          <a:xfrm>
            <a:off x="3696012" y="4105817"/>
            <a:ext cx="190873" cy="164663"/>
          </a:xfrm>
          <a:prstGeom prst="hexagon">
            <a:avLst>
              <a:gd name="adj" fmla="val 25000"/>
              <a:gd name="vf" fmla="val 115470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4A1E966-9DD7-4D01-A917-DD306B95DE1B}"/>
              </a:ext>
            </a:extLst>
          </p:cNvPr>
          <p:cNvSpPr/>
          <p:nvPr/>
        </p:nvSpPr>
        <p:spPr>
          <a:xfrm>
            <a:off x="7943124" y="3277512"/>
            <a:ext cx="121635" cy="239614"/>
          </a:xfrm>
          <a:custGeom>
            <a:avLst/>
            <a:gdLst>
              <a:gd name="connsiteX0" fmla="*/ 84312 w 121635"/>
              <a:gd name="connsiteY0" fmla="*/ 4850 h 239614"/>
              <a:gd name="connsiteX1" fmla="*/ 65651 w 121635"/>
              <a:gd name="connsiteY1" fmla="*/ 98156 h 239614"/>
              <a:gd name="connsiteX2" fmla="*/ 46990 w 121635"/>
              <a:gd name="connsiteY2" fmla="*/ 210123 h 239614"/>
              <a:gd name="connsiteX3" fmla="*/ 56321 w 121635"/>
              <a:gd name="connsiteY3" fmla="*/ 116817 h 239614"/>
              <a:gd name="connsiteX4" fmla="*/ 74982 w 121635"/>
              <a:gd name="connsiteY4" fmla="*/ 79495 h 239614"/>
              <a:gd name="connsiteX5" fmla="*/ 84312 w 121635"/>
              <a:gd name="connsiteY5" fmla="*/ 42172 h 239614"/>
              <a:gd name="connsiteX6" fmla="*/ 102974 w 121635"/>
              <a:gd name="connsiteY6" fmla="*/ 23511 h 239614"/>
              <a:gd name="connsiteX7" fmla="*/ 121635 w 121635"/>
              <a:gd name="connsiteY7" fmla="*/ 51503 h 239614"/>
              <a:gd name="connsiteX8" fmla="*/ 112304 w 121635"/>
              <a:gd name="connsiteY8" fmla="*/ 144809 h 239614"/>
              <a:gd name="connsiteX9" fmla="*/ 28329 w 121635"/>
              <a:gd name="connsiteY9" fmla="*/ 219454 h 239614"/>
              <a:gd name="connsiteX10" fmla="*/ 18998 w 121635"/>
              <a:gd name="connsiteY10" fmla="*/ 88825 h 239614"/>
              <a:gd name="connsiteX11" fmla="*/ 28329 w 121635"/>
              <a:gd name="connsiteY11" fmla="*/ 51503 h 239614"/>
              <a:gd name="connsiteX12" fmla="*/ 65651 w 121635"/>
              <a:gd name="connsiteY12" fmla="*/ 32842 h 239614"/>
              <a:gd name="connsiteX13" fmla="*/ 65651 w 121635"/>
              <a:gd name="connsiteY13" fmla="*/ 116817 h 239614"/>
              <a:gd name="connsiteX14" fmla="*/ 28329 w 121635"/>
              <a:gd name="connsiteY14" fmla="*/ 172801 h 239614"/>
              <a:gd name="connsiteX15" fmla="*/ 18998 w 121635"/>
              <a:gd name="connsiteY15" fmla="*/ 210123 h 239614"/>
              <a:gd name="connsiteX16" fmla="*/ 337 w 121635"/>
              <a:gd name="connsiteY16" fmla="*/ 238115 h 239614"/>
              <a:gd name="connsiteX17" fmla="*/ 18998 w 121635"/>
              <a:gd name="connsiteY17" fmla="*/ 172801 h 239614"/>
              <a:gd name="connsiteX18" fmla="*/ 56321 w 121635"/>
              <a:gd name="connsiteY18" fmla="*/ 51503 h 239614"/>
              <a:gd name="connsiteX19" fmla="*/ 84312 w 121635"/>
              <a:gd name="connsiteY19" fmla="*/ 23511 h 239614"/>
              <a:gd name="connsiteX20" fmla="*/ 84312 w 121635"/>
              <a:gd name="connsiteY20" fmla="*/ 4850 h 23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635" h="239614">
                <a:moveTo>
                  <a:pt x="84312" y="4850"/>
                </a:moveTo>
                <a:cubicBezTo>
                  <a:pt x="81202" y="17291"/>
                  <a:pt x="70865" y="66870"/>
                  <a:pt x="65651" y="98156"/>
                </a:cubicBezTo>
                <a:cubicBezTo>
                  <a:pt x="59431" y="135478"/>
                  <a:pt x="63911" y="176280"/>
                  <a:pt x="46990" y="210123"/>
                </a:cubicBezTo>
                <a:cubicBezTo>
                  <a:pt x="33012" y="238081"/>
                  <a:pt x="49772" y="147380"/>
                  <a:pt x="56321" y="116817"/>
                </a:cubicBezTo>
                <a:cubicBezTo>
                  <a:pt x="59235" y="103217"/>
                  <a:pt x="68762" y="91936"/>
                  <a:pt x="74982" y="79495"/>
                </a:cubicBezTo>
                <a:cubicBezTo>
                  <a:pt x="78092" y="67054"/>
                  <a:pt x="78577" y="53642"/>
                  <a:pt x="84312" y="42172"/>
                </a:cubicBezTo>
                <a:cubicBezTo>
                  <a:pt x="88246" y="34304"/>
                  <a:pt x="94440" y="21377"/>
                  <a:pt x="102974" y="23511"/>
                </a:cubicBezTo>
                <a:cubicBezTo>
                  <a:pt x="113853" y="26231"/>
                  <a:pt x="115415" y="42172"/>
                  <a:pt x="121635" y="51503"/>
                </a:cubicBezTo>
                <a:cubicBezTo>
                  <a:pt x="118525" y="82605"/>
                  <a:pt x="124832" y="116173"/>
                  <a:pt x="112304" y="144809"/>
                </a:cubicBezTo>
                <a:cubicBezTo>
                  <a:pt x="99145" y="174888"/>
                  <a:pt x="56714" y="200531"/>
                  <a:pt x="28329" y="219454"/>
                </a:cubicBezTo>
                <a:cubicBezTo>
                  <a:pt x="-8074" y="164848"/>
                  <a:pt x="4629" y="196594"/>
                  <a:pt x="18998" y="88825"/>
                </a:cubicBezTo>
                <a:cubicBezTo>
                  <a:pt x="20693" y="76114"/>
                  <a:pt x="20119" y="61354"/>
                  <a:pt x="28329" y="51503"/>
                </a:cubicBezTo>
                <a:cubicBezTo>
                  <a:pt x="37233" y="40818"/>
                  <a:pt x="53210" y="39062"/>
                  <a:pt x="65651" y="32842"/>
                </a:cubicBezTo>
                <a:cubicBezTo>
                  <a:pt x="77171" y="67399"/>
                  <a:pt x="83897" y="73026"/>
                  <a:pt x="65651" y="116817"/>
                </a:cubicBezTo>
                <a:cubicBezTo>
                  <a:pt x="57025" y="137520"/>
                  <a:pt x="28329" y="172801"/>
                  <a:pt x="28329" y="172801"/>
                </a:cubicBezTo>
                <a:cubicBezTo>
                  <a:pt x="25219" y="185242"/>
                  <a:pt x="24050" y="198336"/>
                  <a:pt x="18998" y="210123"/>
                </a:cubicBezTo>
                <a:cubicBezTo>
                  <a:pt x="14581" y="220430"/>
                  <a:pt x="8266" y="246044"/>
                  <a:pt x="337" y="238115"/>
                </a:cubicBezTo>
                <a:cubicBezTo>
                  <a:pt x="-2807" y="234971"/>
                  <a:pt x="17010" y="179427"/>
                  <a:pt x="18998" y="172801"/>
                </a:cubicBezTo>
                <a:cubicBezTo>
                  <a:pt x="19306" y="171773"/>
                  <a:pt x="51137" y="56687"/>
                  <a:pt x="56321" y="51503"/>
                </a:cubicBezTo>
                <a:cubicBezTo>
                  <a:pt x="65651" y="42172"/>
                  <a:pt x="80139" y="36029"/>
                  <a:pt x="84312" y="23511"/>
                </a:cubicBezTo>
                <a:cubicBezTo>
                  <a:pt x="90213" y="5808"/>
                  <a:pt x="87422" y="-7591"/>
                  <a:pt x="84312" y="485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F8EB542-C6DD-4D7E-9346-768E5C08B29D}"/>
              </a:ext>
            </a:extLst>
          </p:cNvPr>
          <p:cNvSpPr/>
          <p:nvPr/>
        </p:nvSpPr>
        <p:spPr>
          <a:xfrm>
            <a:off x="9324054" y="4000324"/>
            <a:ext cx="121635" cy="239614"/>
          </a:xfrm>
          <a:custGeom>
            <a:avLst/>
            <a:gdLst>
              <a:gd name="connsiteX0" fmla="*/ 84312 w 121635"/>
              <a:gd name="connsiteY0" fmla="*/ 4850 h 239614"/>
              <a:gd name="connsiteX1" fmla="*/ 65651 w 121635"/>
              <a:gd name="connsiteY1" fmla="*/ 98156 h 239614"/>
              <a:gd name="connsiteX2" fmla="*/ 46990 w 121635"/>
              <a:gd name="connsiteY2" fmla="*/ 210123 h 239614"/>
              <a:gd name="connsiteX3" fmla="*/ 56321 w 121635"/>
              <a:gd name="connsiteY3" fmla="*/ 116817 h 239614"/>
              <a:gd name="connsiteX4" fmla="*/ 74982 w 121635"/>
              <a:gd name="connsiteY4" fmla="*/ 79495 h 239614"/>
              <a:gd name="connsiteX5" fmla="*/ 84312 w 121635"/>
              <a:gd name="connsiteY5" fmla="*/ 42172 h 239614"/>
              <a:gd name="connsiteX6" fmla="*/ 102974 w 121635"/>
              <a:gd name="connsiteY6" fmla="*/ 23511 h 239614"/>
              <a:gd name="connsiteX7" fmla="*/ 121635 w 121635"/>
              <a:gd name="connsiteY7" fmla="*/ 51503 h 239614"/>
              <a:gd name="connsiteX8" fmla="*/ 112304 w 121635"/>
              <a:gd name="connsiteY8" fmla="*/ 144809 h 239614"/>
              <a:gd name="connsiteX9" fmla="*/ 28329 w 121635"/>
              <a:gd name="connsiteY9" fmla="*/ 219454 h 239614"/>
              <a:gd name="connsiteX10" fmla="*/ 18998 w 121635"/>
              <a:gd name="connsiteY10" fmla="*/ 88825 h 239614"/>
              <a:gd name="connsiteX11" fmla="*/ 28329 w 121635"/>
              <a:gd name="connsiteY11" fmla="*/ 51503 h 239614"/>
              <a:gd name="connsiteX12" fmla="*/ 65651 w 121635"/>
              <a:gd name="connsiteY12" fmla="*/ 32842 h 239614"/>
              <a:gd name="connsiteX13" fmla="*/ 65651 w 121635"/>
              <a:gd name="connsiteY13" fmla="*/ 116817 h 239614"/>
              <a:gd name="connsiteX14" fmla="*/ 28329 w 121635"/>
              <a:gd name="connsiteY14" fmla="*/ 172801 h 239614"/>
              <a:gd name="connsiteX15" fmla="*/ 18998 w 121635"/>
              <a:gd name="connsiteY15" fmla="*/ 210123 h 239614"/>
              <a:gd name="connsiteX16" fmla="*/ 337 w 121635"/>
              <a:gd name="connsiteY16" fmla="*/ 238115 h 239614"/>
              <a:gd name="connsiteX17" fmla="*/ 18998 w 121635"/>
              <a:gd name="connsiteY17" fmla="*/ 172801 h 239614"/>
              <a:gd name="connsiteX18" fmla="*/ 56321 w 121635"/>
              <a:gd name="connsiteY18" fmla="*/ 51503 h 239614"/>
              <a:gd name="connsiteX19" fmla="*/ 84312 w 121635"/>
              <a:gd name="connsiteY19" fmla="*/ 23511 h 239614"/>
              <a:gd name="connsiteX20" fmla="*/ 84312 w 121635"/>
              <a:gd name="connsiteY20" fmla="*/ 4850 h 23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635" h="239614">
                <a:moveTo>
                  <a:pt x="84312" y="4850"/>
                </a:moveTo>
                <a:cubicBezTo>
                  <a:pt x="81202" y="17291"/>
                  <a:pt x="70865" y="66870"/>
                  <a:pt x="65651" y="98156"/>
                </a:cubicBezTo>
                <a:cubicBezTo>
                  <a:pt x="59431" y="135478"/>
                  <a:pt x="63911" y="176280"/>
                  <a:pt x="46990" y="210123"/>
                </a:cubicBezTo>
                <a:cubicBezTo>
                  <a:pt x="33012" y="238081"/>
                  <a:pt x="49772" y="147380"/>
                  <a:pt x="56321" y="116817"/>
                </a:cubicBezTo>
                <a:cubicBezTo>
                  <a:pt x="59235" y="103217"/>
                  <a:pt x="68762" y="91936"/>
                  <a:pt x="74982" y="79495"/>
                </a:cubicBezTo>
                <a:cubicBezTo>
                  <a:pt x="78092" y="67054"/>
                  <a:pt x="78577" y="53642"/>
                  <a:pt x="84312" y="42172"/>
                </a:cubicBezTo>
                <a:cubicBezTo>
                  <a:pt x="88246" y="34304"/>
                  <a:pt x="94440" y="21377"/>
                  <a:pt x="102974" y="23511"/>
                </a:cubicBezTo>
                <a:cubicBezTo>
                  <a:pt x="113853" y="26231"/>
                  <a:pt x="115415" y="42172"/>
                  <a:pt x="121635" y="51503"/>
                </a:cubicBezTo>
                <a:cubicBezTo>
                  <a:pt x="118525" y="82605"/>
                  <a:pt x="124832" y="116173"/>
                  <a:pt x="112304" y="144809"/>
                </a:cubicBezTo>
                <a:cubicBezTo>
                  <a:pt x="99145" y="174888"/>
                  <a:pt x="56714" y="200531"/>
                  <a:pt x="28329" y="219454"/>
                </a:cubicBezTo>
                <a:cubicBezTo>
                  <a:pt x="-8074" y="164848"/>
                  <a:pt x="4629" y="196594"/>
                  <a:pt x="18998" y="88825"/>
                </a:cubicBezTo>
                <a:cubicBezTo>
                  <a:pt x="20693" y="76114"/>
                  <a:pt x="20119" y="61354"/>
                  <a:pt x="28329" y="51503"/>
                </a:cubicBezTo>
                <a:cubicBezTo>
                  <a:pt x="37233" y="40818"/>
                  <a:pt x="53210" y="39062"/>
                  <a:pt x="65651" y="32842"/>
                </a:cubicBezTo>
                <a:cubicBezTo>
                  <a:pt x="77171" y="67399"/>
                  <a:pt x="83897" y="73026"/>
                  <a:pt x="65651" y="116817"/>
                </a:cubicBezTo>
                <a:cubicBezTo>
                  <a:pt x="57025" y="137520"/>
                  <a:pt x="28329" y="172801"/>
                  <a:pt x="28329" y="172801"/>
                </a:cubicBezTo>
                <a:cubicBezTo>
                  <a:pt x="25219" y="185242"/>
                  <a:pt x="24050" y="198336"/>
                  <a:pt x="18998" y="210123"/>
                </a:cubicBezTo>
                <a:cubicBezTo>
                  <a:pt x="14581" y="220430"/>
                  <a:pt x="8266" y="246044"/>
                  <a:pt x="337" y="238115"/>
                </a:cubicBezTo>
                <a:cubicBezTo>
                  <a:pt x="-2807" y="234971"/>
                  <a:pt x="17010" y="179427"/>
                  <a:pt x="18998" y="172801"/>
                </a:cubicBezTo>
                <a:cubicBezTo>
                  <a:pt x="19306" y="171773"/>
                  <a:pt x="51137" y="56687"/>
                  <a:pt x="56321" y="51503"/>
                </a:cubicBezTo>
                <a:cubicBezTo>
                  <a:pt x="65651" y="42172"/>
                  <a:pt x="80139" y="36029"/>
                  <a:pt x="84312" y="23511"/>
                </a:cubicBezTo>
                <a:cubicBezTo>
                  <a:pt x="90213" y="5808"/>
                  <a:pt x="87422" y="-7591"/>
                  <a:pt x="84312" y="485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F4056F0-EB57-4F13-9CD9-BE6E856A0B98}"/>
              </a:ext>
            </a:extLst>
          </p:cNvPr>
          <p:cNvSpPr/>
          <p:nvPr/>
        </p:nvSpPr>
        <p:spPr>
          <a:xfrm>
            <a:off x="5974365" y="4710922"/>
            <a:ext cx="121635" cy="239614"/>
          </a:xfrm>
          <a:custGeom>
            <a:avLst/>
            <a:gdLst>
              <a:gd name="connsiteX0" fmla="*/ 84312 w 121635"/>
              <a:gd name="connsiteY0" fmla="*/ 4850 h 239614"/>
              <a:gd name="connsiteX1" fmla="*/ 65651 w 121635"/>
              <a:gd name="connsiteY1" fmla="*/ 98156 h 239614"/>
              <a:gd name="connsiteX2" fmla="*/ 46990 w 121635"/>
              <a:gd name="connsiteY2" fmla="*/ 210123 h 239614"/>
              <a:gd name="connsiteX3" fmla="*/ 56321 w 121635"/>
              <a:gd name="connsiteY3" fmla="*/ 116817 h 239614"/>
              <a:gd name="connsiteX4" fmla="*/ 74982 w 121635"/>
              <a:gd name="connsiteY4" fmla="*/ 79495 h 239614"/>
              <a:gd name="connsiteX5" fmla="*/ 84312 w 121635"/>
              <a:gd name="connsiteY5" fmla="*/ 42172 h 239614"/>
              <a:gd name="connsiteX6" fmla="*/ 102974 w 121635"/>
              <a:gd name="connsiteY6" fmla="*/ 23511 h 239614"/>
              <a:gd name="connsiteX7" fmla="*/ 121635 w 121635"/>
              <a:gd name="connsiteY7" fmla="*/ 51503 h 239614"/>
              <a:gd name="connsiteX8" fmla="*/ 112304 w 121635"/>
              <a:gd name="connsiteY8" fmla="*/ 144809 h 239614"/>
              <a:gd name="connsiteX9" fmla="*/ 28329 w 121635"/>
              <a:gd name="connsiteY9" fmla="*/ 219454 h 239614"/>
              <a:gd name="connsiteX10" fmla="*/ 18998 w 121635"/>
              <a:gd name="connsiteY10" fmla="*/ 88825 h 239614"/>
              <a:gd name="connsiteX11" fmla="*/ 28329 w 121635"/>
              <a:gd name="connsiteY11" fmla="*/ 51503 h 239614"/>
              <a:gd name="connsiteX12" fmla="*/ 65651 w 121635"/>
              <a:gd name="connsiteY12" fmla="*/ 32842 h 239614"/>
              <a:gd name="connsiteX13" fmla="*/ 65651 w 121635"/>
              <a:gd name="connsiteY13" fmla="*/ 116817 h 239614"/>
              <a:gd name="connsiteX14" fmla="*/ 28329 w 121635"/>
              <a:gd name="connsiteY14" fmla="*/ 172801 h 239614"/>
              <a:gd name="connsiteX15" fmla="*/ 18998 w 121635"/>
              <a:gd name="connsiteY15" fmla="*/ 210123 h 239614"/>
              <a:gd name="connsiteX16" fmla="*/ 337 w 121635"/>
              <a:gd name="connsiteY16" fmla="*/ 238115 h 239614"/>
              <a:gd name="connsiteX17" fmla="*/ 18998 w 121635"/>
              <a:gd name="connsiteY17" fmla="*/ 172801 h 239614"/>
              <a:gd name="connsiteX18" fmla="*/ 56321 w 121635"/>
              <a:gd name="connsiteY18" fmla="*/ 51503 h 239614"/>
              <a:gd name="connsiteX19" fmla="*/ 84312 w 121635"/>
              <a:gd name="connsiteY19" fmla="*/ 23511 h 239614"/>
              <a:gd name="connsiteX20" fmla="*/ 84312 w 121635"/>
              <a:gd name="connsiteY20" fmla="*/ 4850 h 23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635" h="239614">
                <a:moveTo>
                  <a:pt x="84312" y="4850"/>
                </a:moveTo>
                <a:cubicBezTo>
                  <a:pt x="81202" y="17291"/>
                  <a:pt x="70865" y="66870"/>
                  <a:pt x="65651" y="98156"/>
                </a:cubicBezTo>
                <a:cubicBezTo>
                  <a:pt x="59431" y="135478"/>
                  <a:pt x="63911" y="176280"/>
                  <a:pt x="46990" y="210123"/>
                </a:cubicBezTo>
                <a:cubicBezTo>
                  <a:pt x="33012" y="238081"/>
                  <a:pt x="49772" y="147380"/>
                  <a:pt x="56321" y="116817"/>
                </a:cubicBezTo>
                <a:cubicBezTo>
                  <a:pt x="59235" y="103217"/>
                  <a:pt x="68762" y="91936"/>
                  <a:pt x="74982" y="79495"/>
                </a:cubicBezTo>
                <a:cubicBezTo>
                  <a:pt x="78092" y="67054"/>
                  <a:pt x="78577" y="53642"/>
                  <a:pt x="84312" y="42172"/>
                </a:cubicBezTo>
                <a:cubicBezTo>
                  <a:pt x="88246" y="34304"/>
                  <a:pt x="94440" y="21377"/>
                  <a:pt x="102974" y="23511"/>
                </a:cubicBezTo>
                <a:cubicBezTo>
                  <a:pt x="113853" y="26231"/>
                  <a:pt x="115415" y="42172"/>
                  <a:pt x="121635" y="51503"/>
                </a:cubicBezTo>
                <a:cubicBezTo>
                  <a:pt x="118525" y="82605"/>
                  <a:pt x="124832" y="116173"/>
                  <a:pt x="112304" y="144809"/>
                </a:cubicBezTo>
                <a:cubicBezTo>
                  <a:pt x="99145" y="174888"/>
                  <a:pt x="56714" y="200531"/>
                  <a:pt x="28329" y="219454"/>
                </a:cubicBezTo>
                <a:cubicBezTo>
                  <a:pt x="-8074" y="164848"/>
                  <a:pt x="4629" y="196594"/>
                  <a:pt x="18998" y="88825"/>
                </a:cubicBezTo>
                <a:cubicBezTo>
                  <a:pt x="20693" y="76114"/>
                  <a:pt x="20119" y="61354"/>
                  <a:pt x="28329" y="51503"/>
                </a:cubicBezTo>
                <a:cubicBezTo>
                  <a:pt x="37233" y="40818"/>
                  <a:pt x="53210" y="39062"/>
                  <a:pt x="65651" y="32842"/>
                </a:cubicBezTo>
                <a:cubicBezTo>
                  <a:pt x="77171" y="67399"/>
                  <a:pt x="83897" y="73026"/>
                  <a:pt x="65651" y="116817"/>
                </a:cubicBezTo>
                <a:cubicBezTo>
                  <a:pt x="57025" y="137520"/>
                  <a:pt x="28329" y="172801"/>
                  <a:pt x="28329" y="172801"/>
                </a:cubicBezTo>
                <a:cubicBezTo>
                  <a:pt x="25219" y="185242"/>
                  <a:pt x="24050" y="198336"/>
                  <a:pt x="18998" y="210123"/>
                </a:cubicBezTo>
                <a:cubicBezTo>
                  <a:pt x="14581" y="220430"/>
                  <a:pt x="8266" y="246044"/>
                  <a:pt x="337" y="238115"/>
                </a:cubicBezTo>
                <a:cubicBezTo>
                  <a:pt x="-2807" y="234971"/>
                  <a:pt x="17010" y="179427"/>
                  <a:pt x="18998" y="172801"/>
                </a:cubicBezTo>
                <a:cubicBezTo>
                  <a:pt x="19306" y="171773"/>
                  <a:pt x="51137" y="56687"/>
                  <a:pt x="56321" y="51503"/>
                </a:cubicBezTo>
                <a:cubicBezTo>
                  <a:pt x="65651" y="42172"/>
                  <a:pt x="80139" y="36029"/>
                  <a:pt x="84312" y="23511"/>
                </a:cubicBezTo>
                <a:cubicBezTo>
                  <a:pt x="90213" y="5808"/>
                  <a:pt x="87422" y="-7591"/>
                  <a:pt x="84312" y="485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3B61F20-E6D4-4FC3-94F8-21FD1B5764AA}"/>
              </a:ext>
            </a:extLst>
          </p:cNvPr>
          <p:cNvSpPr/>
          <p:nvPr/>
        </p:nvSpPr>
        <p:spPr>
          <a:xfrm>
            <a:off x="3758712" y="3953923"/>
            <a:ext cx="121635" cy="239614"/>
          </a:xfrm>
          <a:custGeom>
            <a:avLst/>
            <a:gdLst>
              <a:gd name="connsiteX0" fmla="*/ 84312 w 121635"/>
              <a:gd name="connsiteY0" fmla="*/ 4850 h 239614"/>
              <a:gd name="connsiteX1" fmla="*/ 65651 w 121635"/>
              <a:gd name="connsiteY1" fmla="*/ 98156 h 239614"/>
              <a:gd name="connsiteX2" fmla="*/ 46990 w 121635"/>
              <a:gd name="connsiteY2" fmla="*/ 210123 h 239614"/>
              <a:gd name="connsiteX3" fmla="*/ 56321 w 121635"/>
              <a:gd name="connsiteY3" fmla="*/ 116817 h 239614"/>
              <a:gd name="connsiteX4" fmla="*/ 74982 w 121635"/>
              <a:gd name="connsiteY4" fmla="*/ 79495 h 239614"/>
              <a:gd name="connsiteX5" fmla="*/ 84312 w 121635"/>
              <a:gd name="connsiteY5" fmla="*/ 42172 h 239614"/>
              <a:gd name="connsiteX6" fmla="*/ 102974 w 121635"/>
              <a:gd name="connsiteY6" fmla="*/ 23511 h 239614"/>
              <a:gd name="connsiteX7" fmla="*/ 121635 w 121635"/>
              <a:gd name="connsiteY7" fmla="*/ 51503 h 239614"/>
              <a:gd name="connsiteX8" fmla="*/ 112304 w 121635"/>
              <a:gd name="connsiteY8" fmla="*/ 144809 h 239614"/>
              <a:gd name="connsiteX9" fmla="*/ 28329 w 121635"/>
              <a:gd name="connsiteY9" fmla="*/ 219454 h 239614"/>
              <a:gd name="connsiteX10" fmla="*/ 18998 w 121635"/>
              <a:gd name="connsiteY10" fmla="*/ 88825 h 239614"/>
              <a:gd name="connsiteX11" fmla="*/ 28329 w 121635"/>
              <a:gd name="connsiteY11" fmla="*/ 51503 h 239614"/>
              <a:gd name="connsiteX12" fmla="*/ 65651 w 121635"/>
              <a:gd name="connsiteY12" fmla="*/ 32842 h 239614"/>
              <a:gd name="connsiteX13" fmla="*/ 65651 w 121635"/>
              <a:gd name="connsiteY13" fmla="*/ 116817 h 239614"/>
              <a:gd name="connsiteX14" fmla="*/ 28329 w 121635"/>
              <a:gd name="connsiteY14" fmla="*/ 172801 h 239614"/>
              <a:gd name="connsiteX15" fmla="*/ 18998 w 121635"/>
              <a:gd name="connsiteY15" fmla="*/ 210123 h 239614"/>
              <a:gd name="connsiteX16" fmla="*/ 337 w 121635"/>
              <a:gd name="connsiteY16" fmla="*/ 238115 h 239614"/>
              <a:gd name="connsiteX17" fmla="*/ 18998 w 121635"/>
              <a:gd name="connsiteY17" fmla="*/ 172801 h 239614"/>
              <a:gd name="connsiteX18" fmla="*/ 56321 w 121635"/>
              <a:gd name="connsiteY18" fmla="*/ 51503 h 239614"/>
              <a:gd name="connsiteX19" fmla="*/ 84312 w 121635"/>
              <a:gd name="connsiteY19" fmla="*/ 23511 h 239614"/>
              <a:gd name="connsiteX20" fmla="*/ 84312 w 121635"/>
              <a:gd name="connsiteY20" fmla="*/ 4850 h 23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635" h="239614">
                <a:moveTo>
                  <a:pt x="84312" y="4850"/>
                </a:moveTo>
                <a:cubicBezTo>
                  <a:pt x="81202" y="17291"/>
                  <a:pt x="70865" y="66870"/>
                  <a:pt x="65651" y="98156"/>
                </a:cubicBezTo>
                <a:cubicBezTo>
                  <a:pt x="59431" y="135478"/>
                  <a:pt x="63911" y="176280"/>
                  <a:pt x="46990" y="210123"/>
                </a:cubicBezTo>
                <a:cubicBezTo>
                  <a:pt x="33012" y="238081"/>
                  <a:pt x="49772" y="147380"/>
                  <a:pt x="56321" y="116817"/>
                </a:cubicBezTo>
                <a:cubicBezTo>
                  <a:pt x="59235" y="103217"/>
                  <a:pt x="68762" y="91936"/>
                  <a:pt x="74982" y="79495"/>
                </a:cubicBezTo>
                <a:cubicBezTo>
                  <a:pt x="78092" y="67054"/>
                  <a:pt x="78577" y="53642"/>
                  <a:pt x="84312" y="42172"/>
                </a:cubicBezTo>
                <a:cubicBezTo>
                  <a:pt x="88246" y="34304"/>
                  <a:pt x="94440" y="21377"/>
                  <a:pt x="102974" y="23511"/>
                </a:cubicBezTo>
                <a:cubicBezTo>
                  <a:pt x="113853" y="26231"/>
                  <a:pt x="115415" y="42172"/>
                  <a:pt x="121635" y="51503"/>
                </a:cubicBezTo>
                <a:cubicBezTo>
                  <a:pt x="118525" y="82605"/>
                  <a:pt x="124832" y="116173"/>
                  <a:pt x="112304" y="144809"/>
                </a:cubicBezTo>
                <a:cubicBezTo>
                  <a:pt x="99145" y="174888"/>
                  <a:pt x="56714" y="200531"/>
                  <a:pt x="28329" y="219454"/>
                </a:cubicBezTo>
                <a:cubicBezTo>
                  <a:pt x="-8074" y="164848"/>
                  <a:pt x="4629" y="196594"/>
                  <a:pt x="18998" y="88825"/>
                </a:cubicBezTo>
                <a:cubicBezTo>
                  <a:pt x="20693" y="76114"/>
                  <a:pt x="20119" y="61354"/>
                  <a:pt x="28329" y="51503"/>
                </a:cubicBezTo>
                <a:cubicBezTo>
                  <a:pt x="37233" y="40818"/>
                  <a:pt x="53210" y="39062"/>
                  <a:pt x="65651" y="32842"/>
                </a:cubicBezTo>
                <a:cubicBezTo>
                  <a:pt x="77171" y="67399"/>
                  <a:pt x="83897" y="73026"/>
                  <a:pt x="65651" y="116817"/>
                </a:cubicBezTo>
                <a:cubicBezTo>
                  <a:pt x="57025" y="137520"/>
                  <a:pt x="28329" y="172801"/>
                  <a:pt x="28329" y="172801"/>
                </a:cubicBezTo>
                <a:cubicBezTo>
                  <a:pt x="25219" y="185242"/>
                  <a:pt x="24050" y="198336"/>
                  <a:pt x="18998" y="210123"/>
                </a:cubicBezTo>
                <a:cubicBezTo>
                  <a:pt x="14581" y="220430"/>
                  <a:pt x="8266" y="246044"/>
                  <a:pt x="337" y="238115"/>
                </a:cubicBezTo>
                <a:cubicBezTo>
                  <a:pt x="-2807" y="234971"/>
                  <a:pt x="17010" y="179427"/>
                  <a:pt x="18998" y="172801"/>
                </a:cubicBezTo>
                <a:cubicBezTo>
                  <a:pt x="19306" y="171773"/>
                  <a:pt x="51137" y="56687"/>
                  <a:pt x="56321" y="51503"/>
                </a:cubicBezTo>
                <a:cubicBezTo>
                  <a:pt x="65651" y="42172"/>
                  <a:pt x="80139" y="36029"/>
                  <a:pt x="84312" y="23511"/>
                </a:cubicBezTo>
                <a:cubicBezTo>
                  <a:pt x="90213" y="5808"/>
                  <a:pt x="87422" y="-7591"/>
                  <a:pt x="84312" y="485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FB52849-37C2-45B8-B99B-C0883D1D98E7}"/>
              </a:ext>
            </a:extLst>
          </p:cNvPr>
          <p:cNvSpPr/>
          <p:nvPr/>
        </p:nvSpPr>
        <p:spPr>
          <a:xfrm>
            <a:off x="2322376" y="3277512"/>
            <a:ext cx="121635" cy="239614"/>
          </a:xfrm>
          <a:custGeom>
            <a:avLst/>
            <a:gdLst>
              <a:gd name="connsiteX0" fmla="*/ 84312 w 121635"/>
              <a:gd name="connsiteY0" fmla="*/ 4850 h 239614"/>
              <a:gd name="connsiteX1" fmla="*/ 65651 w 121635"/>
              <a:gd name="connsiteY1" fmla="*/ 98156 h 239614"/>
              <a:gd name="connsiteX2" fmla="*/ 46990 w 121635"/>
              <a:gd name="connsiteY2" fmla="*/ 210123 h 239614"/>
              <a:gd name="connsiteX3" fmla="*/ 56321 w 121635"/>
              <a:gd name="connsiteY3" fmla="*/ 116817 h 239614"/>
              <a:gd name="connsiteX4" fmla="*/ 74982 w 121635"/>
              <a:gd name="connsiteY4" fmla="*/ 79495 h 239614"/>
              <a:gd name="connsiteX5" fmla="*/ 84312 w 121635"/>
              <a:gd name="connsiteY5" fmla="*/ 42172 h 239614"/>
              <a:gd name="connsiteX6" fmla="*/ 102974 w 121635"/>
              <a:gd name="connsiteY6" fmla="*/ 23511 h 239614"/>
              <a:gd name="connsiteX7" fmla="*/ 121635 w 121635"/>
              <a:gd name="connsiteY7" fmla="*/ 51503 h 239614"/>
              <a:gd name="connsiteX8" fmla="*/ 112304 w 121635"/>
              <a:gd name="connsiteY8" fmla="*/ 144809 h 239614"/>
              <a:gd name="connsiteX9" fmla="*/ 28329 w 121635"/>
              <a:gd name="connsiteY9" fmla="*/ 219454 h 239614"/>
              <a:gd name="connsiteX10" fmla="*/ 18998 w 121635"/>
              <a:gd name="connsiteY10" fmla="*/ 88825 h 239614"/>
              <a:gd name="connsiteX11" fmla="*/ 28329 w 121635"/>
              <a:gd name="connsiteY11" fmla="*/ 51503 h 239614"/>
              <a:gd name="connsiteX12" fmla="*/ 65651 w 121635"/>
              <a:gd name="connsiteY12" fmla="*/ 32842 h 239614"/>
              <a:gd name="connsiteX13" fmla="*/ 65651 w 121635"/>
              <a:gd name="connsiteY13" fmla="*/ 116817 h 239614"/>
              <a:gd name="connsiteX14" fmla="*/ 28329 w 121635"/>
              <a:gd name="connsiteY14" fmla="*/ 172801 h 239614"/>
              <a:gd name="connsiteX15" fmla="*/ 18998 w 121635"/>
              <a:gd name="connsiteY15" fmla="*/ 210123 h 239614"/>
              <a:gd name="connsiteX16" fmla="*/ 337 w 121635"/>
              <a:gd name="connsiteY16" fmla="*/ 238115 h 239614"/>
              <a:gd name="connsiteX17" fmla="*/ 18998 w 121635"/>
              <a:gd name="connsiteY17" fmla="*/ 172801 h 239614"/>
              <a:gd name="connsiteX18" fmla="*/ 56321 w 121635"/>
              <a:gd name="connsiteY18" fmla="*/ 51503 h 239614"/>
              <a:gd name="connsiteX19" fmla="*/ 84312 w 121635"/>
              <a:gd name="connsiteY19" fmla="*/ 23511 h 239614"/>
              <a:gd name="connsiteX20" fmla="*/ 84312 w 121635"/>
              <a:gd name="connsiteY20" fmla="*/ 4850 h 23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635" h="239614">
                <a:moveTo>
                  <a:pt x="84312" y="4850"/>
                </a:moveTo>
                <a:cubicBezTo>
                  <a:pt x="81202" y="17291"/>
                  <a:pt x="70865" y="66870"/>
                  <a:pt x="65651" y="98156"/>
                </a:cubicBezTo>
                <a:cubicBezTo>
                  <a:pt x="59431" y="135478"/>
                  <a:pt x="63911" y="176280"/>
                  <a:pt x="46990" y="210123"/>
                </a:cubicBezTo>
                <a:cubicBezTo>
                  <a:pt x="33012" y="238081"/>
                  <a:pt x="49772" y="147380"/>
                  <a:pt x="56321" y="116817"/>
                </a:cubicBezTo>
                <a:cubicBezTo>
                  <a:pt x="59235" y="103217"/>
                  <a:pt x="68762" y="91936"/>
                  <a:pt x="74982" y="79495"/>
                </a:cubicBezTo>
                <a:cubicBezTo>
                  <a:pt x="78092" y="67054"/>
                  <a:pt x="78577" y="53642"/>
                  <a:pt x="84312" y="42172"/>
                </a:cubicBezTo>
                <a:cubicBezTo>
                  <a:pt x="88246" y="34304"/>
                  <a:pt x="94440" y="21377"/>
                  <a:pt x="102974" y="23511"/>
                </a:cubicBezTo>
                <a:cubicBezTo>
                  <a:pt x="113853" y="26231"/>
                  <a:pt x="115415" y="42172"/>
                  <a:pt x="121635" y="51503"/>
                </a:cubicBezTo>
                <a:cubicBezTo>
                  <a:pt x="118525" y="82605"/>
                  <a:pt x="124832" y="116173"/>
                  <a:pt x="112304" y="144809"/>
                </a:cubicBezTo>
                <a:cubicBezTo>
                  <a:pt x="99145" y="174888"/>
                  <a:pt x="56714" y="200531"/>
                  <a:pt x="28329" y="219454"/>
                </a:cubicBezTo>
                <a:cubicBezTo>
                  <a:pt x="-8074" y="164848"/>
                  <a:pt x="4629" y="196594"/>
                  <a:pt x="18998" y="88825"/>
                </a:cubicBezTo>
                <a:cubicBezTo>
                  <a:pt x="20693" y="76114"/>
                  <a:pt x="20119" y="61354"/>
                  <a:pt x="28329" y="51503"/>
                </a:cubicBezTo>
                <a:cubicBezTo>
                  <a:pt x="37233" y="40818"/>
                  <a:pt x="53210" y="39062"/>
                  <a:pt x="65651" y="32842"/>
                </a:cubicBezTo>
                <a:cubicBezTo>
                  <a:pt x="77171" y="67399"/>
                  <a:pt x="83897" y="73026"/>
                  <a:pt x="65651" y="116817"/>
                </a:cubicBezTo>
                <a:cubicBezTo>
                  <a:pt x="57025" y="137520"/>
                  <a:pt x="28329" y="172801"/>
                  <a:pt x="28329" y="172801"/>
                </a:cubicBezTo>
                <a:cubicBezTo>
                  <a:pt x="25219" y="185242"/>
                  <a:pt x="24050" y="198336"/>
                  <a:pt x="18998" y="210123"/>
                </a:cubicBezTo>
                <a:cubicBezTo>
                  <a:pt x="14581" y="220430"/>
                  <a:pt x="8266" y="246044"/>
                  <a:pt x="337" y="238115"/>
                </a:cubicBezTo>
                <a:cubicBezTo>
                  <a:pt x="-2807" y="234971"/>
                  <a:pt x="17010" y="179427"/>
                  <a:pt x="18998" y="172801"/>
                </a:cubicBezTo>
                <a:cubicBezTo>
                  <a:pt x="19306" y="171773"/>
                  <a:pt x="51137" y="56687"/>
                  <a:pt x="56321" y="51503"/>
                </a:cubicBezTo>
                <a:cubicBezTo>
                  <a:pt x="65651" y="42172"/>
                  <a:pt x="80139" y="36029"/>
                  <a:pt x="84312" y="23511"/>
                </a:cubicBezTo>
                <a:cubicBezTo>
                  <a:pt x="90213" y="5808"/>
                  <a:pt x="87422" y="-7591"/>
                  <a:pt x="84312" y="485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FAD660-C35D-4649-954D-5C2FE9EF02AA}"/>
              </a:ext>
            </a:extLst>
          </p:cNvPr>
          <p:cNvSpPr txBox="1"/>
          <p:nvPr/>
        </p:nvSpPr>
        <p:spPr>
          <a:xfrm>
            <a:off x="3366197" y="1105692"/>
            <a:ext cx="5337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M.Sc. II Year ,Applied Statistics 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1190A53A-70E1-48E9-A867-97721FB1168F}"/>
              </a:ext>
            </a:extLst>
          </p:cNvPr>
          <p:cNvSpPr/>
          <p:nvPr/>
        </p:nvSpPr>
        <p:spPr>
          <a:xfrm>
            <a:off x="7321104" y="3941154"/>
            <a:ext cx="190873" cy="164663"/>
          </a:xfrm>
          <a:prstGeom prst="hexagon">
            <a:avLst>
              <a:gd name="adj" fmla="val 25000"/>
              <a:gd name="vf" fmla="val 115470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F9A8296-6A08-4B8F-AD0A-3BEA92AC4054}"/>
              </a:ext>
            </a:extLst>
          </p:cNvPr>
          <p:cNvSpPr/>
          <p:nvPr/>
        </p:nvSpPr>
        <p:spPr>
          <a:xfrm>
            <a:off x="7355722" y="4040544"/>
            <a:ext cx="121635" cy="239614"/>
          </a:xfrm>
          <a:custGeom>
            <a:avLst/>
            <a:gdLst>
              <a:gd name="connsiteX0" fmla="*/ 84312 w 121635"/>
              <a:gd name="connsiteY0" fmla="*/ 4850 h 239614"/>
              <a:gd name="connsiteX1" fmla="*/ 65651 w 121635"/>
              <a:gd name="connsiteY1" fmla="*/ 98156 h 239614"/>
              <a:gd name="connsiteX2" fmla="*/ 46990 w 121635"/>
              <a:gd name="connsiteY2" fmla="*/ 210123 h 239614"/>
              <a:gd name="connsiteX3" fmla="*/ 56321 w 121635"/>
              <a:gd name="connsiteY3" fmla="*/ 116817 h 239614"/>
              <a:gd name="connsiteX4" fmla="*/ 74982 w 121635"/>
              <a:gd name="connsiteY4" fmla="*/ 79495 h 239614"/>
              <a:gd name="connsiteX5" fmla="*/ 84312 w 121635"/>
              <a:gd name="connsiteY5" fmla="*/ 42172 h 239614"/>
              <a:gd name="connsiteX6" fmla="*/ 102974 w 121635"/>
              <a:gd name="connsiteY6" fmla="*/ 23511 h 239614"/>
              <a:gd name="connsiteX7" fmla="*/ 121635 w 121635"/>
              <a:gd name="connsiteY7" fmla="*/ 51503 h 239614"/>
              <a:gd name="connsiteX8" fmla="*/ 112304 w 121635"/>
              <a:gd name="connsiteY8" fmla="*/ 144809 h 239614"/>
              <a:gd name="connsiteX9" fmla="*/ 28329 w 121635"/>
              <a:gd name="connsiteY9" fmla="*/ 219454 h 239614"/>
              <a:gd name="connsiteX10" fmla="*/ 18998 w 121635"/>
              <a:gd name="connsiteY10" fmla="*/ 88825 h 239614"/>
              <a:gd name="connsiteX11" fmla="*/ 28329 w 121635"/>
              <a:gd name="connsiteY11" fmla="*/ 51503 h 239614"/>
              <a:gd name="connsiteX12" fmla="*/ 65651 w 121635"/>
              <a:gd name="connsiteY12" fmla="*/ 32842 h 239614"/>
              <a:gd name="connsiteX13" fmla="*/ 65651 w 121635"/>
              <a:gd name="connsiteY13" fmla="*/ 116817 h 239614"/>
              <a:gd name="connsiteX14" fmla="*/ 28329 w 121635"/>
              <a:gd name="connsiteY14" fmla="*/ 172801 h 239614"/>
              <a:gd name="connsiteX15" fmla="*/ 18998 w 121635"/>
              <a:gd name="connsiteY15" fmla="*/ 210123 h 239614"/>
              <a:gd name="connsiteX16" fmla="*/ 337 w 121635"/>
              <a:gd name="connsiteY16" fmla="*/ 238115 h 239614"/>
              <a:gd name="connsiteX17" fmla="*/ 18998 w 121635"/>
              <a:gd name="connsiteY17" fmla="*/ 172801 h 239614"/>
              <a:gd name="connsiteX18" fmla="*/ 56321 w 121635"/>
              <a:gd name="connsiteY18" fmla="*/ 51503 h 239614"/>
              <a:gd name="connsiteX19" fmla="*/ 84312 w 121635"/>
              <a:gd name="connsiteY19" fmla="*/ 23511 h 239614"/>
              <a:gd name="connsiteX20" fmla="*/ 84312 w 121635"/>
              <a:gd name="connsiteY20" fmla="*/ 4850 h 23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635" h="239614">
                <a:moveTo>
                  <a:pt x="84312" y="4850"/>
                </a:moveTo>
                <a:cubicBezTo>
                  <a:pt x="81202" y="17291"/>
                  <a:pt x="70865" y="66870"/>
                  <a:pt x="65651" y="98156"/>
                </a:cubicBezTo>
                <a:cubicBezTo>
                  <a:pt x="59431" y="135478"/>
                  <a:pt x="63911" y="176280"/>
                  <a:pt x="46990" y="210123"/>
                </a:cubicBezTo>
                <a:cubicBezTo>
                  <a:pt x="33012" y="238081"/>
                  <a:pt x="49772" y="147380"/>
                  <a:pt x="56321" y="116817"/>
                </a:cubicBezTo>
                <a:cubicBezTo>
                  <a:pt x="59235" y="103217"/>
                  <a:pt x="68762" y="91936"/>
                  <a:pt x="74982" y="79495"/>
                </a:cubicBezTo>
                <a:cubicBezTo>
                  <a:pt x="78092" y="67054"/>
                  <a:pt x="78577" y="53642"/>
                  <a:pt x="84312" y="42172"/>
                </a:cubicBezTo>
                <a:cubicBezTo>
                  <a:pt x="88246" y="34304"/>
                  <a:pt x="94440" y="21377"/>
                  <a:pt x="102974" y="23511"/>
                </a:cubicBezTo>
                <a:cubicBezTo>
                  <a:pt x="113853" y="26231"/>
                  <a:pt x="115415" y="42172"/>
                  <a:pt x="121635" y="51503"/>
                </a:cubicBezTo>
                <a:cubicBezTo>
                  <a:pt x="118525" y="82605"/>
                  <a:pt x="124832" y="116173"/>
                  <a:pt x="112304" y="144809"/>
                </a:cubicBezTo>
                <a:cubicBezTo>
                  <a:pt x="99145" y="174888"/>
                  <a:pt x="56714" y="200531"/>
                  <a:pt x="28329" y="219454"/>
                </a:cubicBezTo>
                <a:cubicBezTo>
                  <a:pt x="-8074" y="164848"/>
                  <a:pt x="4629" y="196594"/>
                  <a:pt x="18998" y="88825"/>
                </a:cubicBezTo>
                <a:cubicBezTo>
                  <a:pt x="20693" y="76114"/>
                  <a:pt x="20119" y="61354"/>
                  <a:pt x="28329" y="51503"/>
                </a:cubicBezTo>
                <a:cubicBezTo>
                  <a:pt x="37233" y="40818"/>
                  <a:pt x="53210" y="39062"/>
                  <a:pt x="65651" y="32842"/>
                </a:cubicBezTo>
                <a:cubicBezTo>
                  <a:pt x="77171" y="67399"/>
                  <a:pt x="83897" y="73026"/>
                  <a:pt x="65651" y="116817"/>
                </a:cubicBezTo>
                <a:cubicBezTo>
                  <a:pt x="57025" y="137520"/>
                  <a:pt x="28329" y="172801"/>
                  <a:pt x="28329" y="172801"/>
                </a:cubicBezTo>
                <a:cubicBezTo>
                  <a:pt x="25219" y="185242"/>
                  <a:pt x="24050" y="198336"/>
                  <a:pt x="18998" y="210123"/>
                </a:cubicBezTo>
                <a:cubicBezTo>
                  <a:pt x="14581" y="220430"/>
                  <a:pt x="8266" y="246044"/>
                  <a:pt x="337" y="238115"/>
                </a:cubicBezTo>
                <a:cubicBezTo>
                  <a:pt x="-2807" y="234971"/>
                  <a:pt x="17010" y="179427"/>
                  <a:pt x="18998" y="172801"/>
                </a:cubicBezTo>
                <a:cubicBezTo>
                  <a:pt x="19306" y="171773"/>
                  <a:pt x="51137" y="56687"/>
                  <a:pt x="56321" y="51503"/>
                </a:cubicBezTo>
                <a:cubicBezTo>
                  <a:pt x="65651" y="42172"/>
                  <a:pt x="80139" y="36029"/>
                  <a:pt x="84312" y="23511"/>
                </a:cubicBezTo>
                <a:cubicBezTo>
                  <a:pt x="90213" y="5808"/>
                  <a:pt x="87422" y="-7591"/>
                  <a:pt x="84312" y="485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62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2199CE-250C-4354-88EE-91AF37B88E73}"/>
              </a:ext>
            </a:extLst>
          </p:cNvPr>
          <p:cNvSpPr/>
          <p:nvPr/>
        </p:nvSpPr>
        <p:spPr>
          <a:xfrm>
            <a:off x="474306" y="391885"/>
            <a:ext cx="11243388" cy="60742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2FF7D-BD03-4DED-9513-A46207477724}"/>
              </a:ext>
            </a:extLst>
          </p:cNvPr>
          <p:cNvSpPr/>
          <p:nvPr/>
        </p:nvSpPr>
        <p:spPr>
          <a:xfrm>
            <a:off x="3017520" y="178900"/>
            <a:ext cx="5486400" cy="638460"/>
          </a:xfrm>
          <a:prstGeom prst="ellipse">
            <a:avLst/>
          </a:prstGeom>
          <a:gradFill>
            <a:gsLst>
              <a:gs pos="96000">
                <a:srgbClr val="FF6699"/>
              </a:gs>
              <a:gs pos="46000">
                <a:srgbClr val="FF0066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32F93-4770-46BB-BC49-98EB107A1128}"/>
              </a:ext>
            </a:extLst>
          </p:cNvPr>
          <p:cNvSpPr txBox="1"/>
          <p:nvPr/>
        </p:nvSpPr>
        <p:spPr>
          <a:xfrm>
            <a:off x="3431458" y="241465"/>
            <a:ext cx="4906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DATA VISUALIZATION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8ACEFF-15B1-4A3D-9AED-847A144FA2F0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8069" y="1395275"/>
            <a:ext cx="10113073" cy="498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C39623-7B0B-4E55-A3B0-5F3B44DEB7C0}"/>
              </a:ext>
            </a:extLst>
          </p:cNvPr>
          <p:cNvSpPr txBox="1"/>
          <p:nvPr/>
        </p:nvSpPr>
        <p:spPr>
          <a:xfrm>
            <a:off x="4885403" y="879925"/>
            <a:ext cx="2421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/>
              <a:t>Pairs plot</a:t>
            </a:r>
          </a:p>
        </p:txBody>
      </p:sp>
    </p:spTree>
    <p:extLst>
      <p:ext uri="{BB962C8B-B14F-4D97-AF65-F5344CB8AC3E}">
        <p14:creationId xmlns:p14="http://schemas.microsoft.com/office/powerpoint/2010/main" val="10121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2199CE-250C-4354-88EE-91AF37B88E73}"/>
              </a:ext>
            </a:extLst>
          </p:cNvPr>
          <p:cNvSpPr/>
          <p:nvPr/>
        </p:nvSpPr>
        <p:spPr>
          <a:xfrm>
            <a:off x="474306" y="391885"/>
            <a:ext cx="11243388" cy="60742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2FF7D-BD03-4DED-9513-A46207477724}"/>
              </a:ext>
            </a:extLst>
          </p:cNvPr>
          <p:cNvSpPr/>
          <p:nvPr/>
        </p:nvSpPr>
        <p:spPr>
          <a:xfrm>
            <a:off x="3017520" y="178900"/>
            <a:ext cx="5486400" cy="638460"/>
          </a:xfrm>
          <a:prstGeom prst="ellipse">
            <a:avLst/>
          </a:prstGeom>
          <a:gradFill>
            <a:gsLst>
              <a:gs pos="96000">
                <a:srgbClr val="FF6699"/>
              </a:gs>
              <a:gs pos="46000">
                <a:srgbClr val="FF0066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32F93-4770-46BB-BC49-98EB107A1128}"/>
              </a:ext>
            </a:extLst>
          </p:cNvPr>
          <p:cNvSpPr txBox="1"/>
          <p:nvPr/>
        </p:nvSpPr>
        <p:spPr>
          <a:xfrm>
            <a:off x="3431458" y="241465"/>
            <a:ext cx="4906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0D485-E46B-40B6-AF11-23B61775E357}"/>
              </a:ext>
            </a:extLst>
          </p:cNvPr>
          <p:cNvSpPr txBox="1"/>
          <p:nvPr/>
        </p:nvSpPr>
        <p:spPr>
          <a:xfrm>
            <a:off x="3588773" y="946133"/>
            <a:ext cx="4748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400" b="1" dirty="0"/>
              <a:t>Checking for missing values</a:t>
            </a:r>
          </a:p>
          <a:p>
            <a:pPr algn="ctr"/>
            <a:endParaRPr lang="en-IN" sz="2400" b="1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400" b="1" dirty="0"/>
              <a:t>Missing map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7C7DE4-FFBA-4AA8-9C6D-0AAD75A714F6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5485" y="1388902"/>
            <a:ext cx="570103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05751A-E873-412A-A2BB-9987CCE65562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193621"/>
            <a:ext cx="8276253" cy="391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337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2199CE-250C-4354-88EE-91AF37B88E73}"/>
              </a:ext>
            </a:extLst>
          </p:cNvPr>
          <p:cNvSpPr/>
          <p:nvPr/>
        </p:nvSpPr>
        <p:spPr>
          <a:xfrm>
            <a:off x="503803" y="310433"/>
            <a:ext cx="11344068" cy="6237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2FF7D-BD03-4DED-9513-A46207477724}"/>
              </a:ext>
            </a:extLst>
          </p:cNvPr>
          <p:cNvSpPr/>
          <p:nvPr/>
        </p:nvSpPr>
        <p:spPr>
          <a:xfrm>
            <a:off x="2823287" y="91440"/>
            <a:ext cx="6545424" cy="752401"/>
          </a:xfrm>
          <a:prstGeom prst="ellipse">
            <a:avLst/>
          </a:prstGeom>
          <a:gradFill>
            <a:gsLst>
              <a:gs pos="0">
                <a:srgbClr val="00B0F0"/>
              </a:gs>
              <a:gs pos="48000">
                <a:srgbClr val="319EC5"/>
              </a:gs>
              <a:gs pos="100000">
                <a:srgbClr val="319EC5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1091D8-7CDF-4C2B-9840-E893BA9E0AFD}"/>
              </a:ext>
            </a:extLst>
          </p:cNvPr>
          <p:cNvSpPr txBox="1"/>
          <p:nvPr/>
        </p:nvSpPr>
        <p:spPr>
          <a:xfrm>
            <a:off x="1252508" y="1053006"/>
            <a:ext cx="58305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u="sng" dirty="0"/>
              <a:t>Missing value treatment :</a:t>
            </a:r>
          </a:p>
          <a:p>
            <a:r>
              <a:rPr lang="en-IN" sz="2400" dirty="0"/>
              <a:t> 1. Deletion method</a:t>
            </a:r>
          </a:p>
          <a:p>
            <a:r>
              <a:rPr lang="en-IN" sz="2400" dirty="0"/>
              <a:t> 2. Imputation method</a:t>
            </a:r>
          </a:p>
          <a:p>
            <a:r>
              <a:rPr lang="en-IN" sz="2400" dirty="0"/>
              <a:t>     i. Continuous variable: Mean /Median value</a:t>
            </a:r>
          </a:p>
          <a:p>
            <a:r>
              <a:rPr lang="en-IN" sz="2400" dirty="0"/>
              <a:t>     ii. Categorical variable: Mode value</a:t>
            </a:r>
          </a:p>
          <a:p>
            <a:r>
              <a:rPr lang="en-IN" sz="2400" dirty="0"/>
              <a:t> 3. Prediction method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3CA9B7-C880-41BC-B8A4-833E5C6E70D3}"/>
              </a:ext>
            </a:extLst>
          </p:cNvPr>
          <p:cNvSpPr txBox="1"/>
          <p:nvPr/>
        </p:nvSpPr>
        <p:spPr>
          <a:xfrm>
            <a:off x="989796" y="4103902"/>
            <a:ext cx="674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rgbClr val="C00000"/>
                </a:solidFill>
              </a:rPr>
              <a:t>Changing all the imputed variables to numeric:</a:t>
            </a:r>
            <a:endParaRPr lang="en-IN" sz="24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6C47D-03B7-4010-BEE7-2029D42E70BB}"/>
              </a:ext>
            </a:extLst>
          </p:cNvPr>
          <p:cNvSpPr txBox="1"/>
          <p:nvPr/>
        </p:nvSpPr>
        <p:spPr>
          <a:xfrm>
            <a:off x="3091555" y="215882"/>
            <a:ext cx="6168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IMPUTATION OF MISSING VALUES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DEDD37-BB64-43C6-AD71-1F8592C7D90D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7144" y="3530532"/>
            <a:ext cx="5381256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7A3CB6-DF12-4586-9422-1DA3EEE60AEB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31741" y="1011258"/>
            <a:ext cx="3554013" cy="2980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10D256-7373-4D73-B2DA-43CE91E11566}"/>
              </a:ext>
            </a:extLst>
          </p:cNvPr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4217" y="4694167"/>
            <a:ext cx="6053455" cy="1704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254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67E5-448D-4037-AB3A-B276696A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C54104-9D3A-44C1-B3B2-B4F42E9D0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3779893"/>
            <a:ext cx="2619375" cy="174307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19B91F-EDF7-480B-9C0A-1EE44D409092}"/>
              </a:ext>
            </a:extLst>
          </p:cNvPr>
          <p:cNvSpPr/>
          <p:nvPr/>
        </p:nvSpPr>
        <p:spPr>
          <a:xfrm>
            <a:off x="471647" y="438847"/>
            <a:ext cx="11327363" cy="5980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                                                                                                                                                   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                                                                   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95900D-4CAC-4E19-9A63-116B1CB61147}"/>
              </a:ext>
            </a:extLst>
          </p:cNvPr>
          <p:cNvSpPr/>
          <p:nvPr/>
        </p:nvSpPr>
        <p:spPr>
          <a:xfrm>
            <a:off x="2684206" y="85947"/>
            <a:ext cx="6980904" cy="1108959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48000">
                <a:schemeClr val="bg2">
                  <a:lumMod val="90000"/>
                </a:schemeClr>
              </a:gs>
              <a:gs pos="100000">
                <a:schemeClr val="bg2">
                  <a:lumMod val="7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ECCC4-D9E2-48F3-95A9-EE28225935A5}"/>
              </a:ext>
            </a:extLst>
          </p:cNvPr>
          <p:cNvSpPr txBox="1"/>
          <p:nvPr/>
        </p:nvSpPr>
        <p:spPr>
          <a:xfrm>
            <a:off x="1651820" y="282784"/>
            <a:ext cx="8259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                          UNDERSTANDING RELATIONSHIPS 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                                    BETWEEN VARIABLES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854787-FD35-40C4-AAE8-C5157898584C}"/>
              </a:ext>
            </a:extLst>
          </p:cNvPr>
          <p:cNvSpPr txBox="1"/>
          <p:nvPr/>
        </p:nvSpPr>
        <p:spPr>
          <a:xfrm>
            <a:off x="836093" y="1109284"/>
            <a:ext cx="37908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u="sng" dirty="0"/>
              <a:t>Correlation plot </a:t>
            </a:r>
            <a:r>
              <a:rPr lang="en-IN" sz="2400" b="1" dirty="0"/>
              <a:t>:</a:t>
            </a:r>
          </a:p>
          <a:p>
            <a:r>
              <a:rPr lang="en-IN" sz="2400" b="1" dirty="0"/>
              <a:t>Continuous  vs Continuous </a:t>
            </a:r>
          </a:p>
          <a:p>
            <a:endParaRPr lang="en-IN" sz="2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2E91CA-988A-4BDE-B30B-7E141DDD3B0D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2261" y="1391743"/>
            <a:ext cx="5393646" cy="4766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907530-6BFF-4506-9410-AA95DD1DC580}"/>
              </a:ext>
            </a:extLst>
          </p:cNvPr>
          <p:cNvSpPr txBox="1"/>
          <p:nvPr/>
        </p:nvSpPr>
        <p:spPr>
          <a:xfrm>
            <a:off x="1057645" y="2157331"/>
            <a:ext cx="37908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Relationship between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Circle size =strength of 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Colour= direction of relationship</a:t>
            </a:r>
          </a:p>
          <a:p>
            <a:endParaRPr lang="en-IN" sz="2200" dirty="0"/>
          </a:p>
          <a:p>
            <a:endParaRPr lang="en-IN" sz="2200" dirty="0"/>
          </a:p>
          <a:p>
            <a:endParaRPr lang="en-IN" sz="2200" dirty="0"/>
          </a:p>
          <a:p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57896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C54104-9D3A-44C1-B3B2-B4F42E9D0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3779893"/>
            <a:ext cx="2619375" cy="174307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19B91F-EDF7-480B-9C0A-1EE44D409092}"/>
              </a:ext>
            </a:extLst>
          </p:cNvPr>
          <p:cNvSpPr/>
          <p:nvPr/>
        </p:nvSpPr>
        <p:spPr>
          <a:xfrm>
            <a:off x="432318" y="336210"/>
            <a:ext cx="11327363" cy="62390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                                                                                                                                                   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                                                                   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95900D-4CAC-4E19-9A63-116B1CB61147}"/>
              </a:ext>
            </a:extLst>
          </p:cNvPr>
          <p:cNvSpPr/>
          <p:nvPr/>
        </p:nvSpPr>
        <p:spPr>
          <a:xfrm>
            <a:off x="2655864" y="19677"/>
            <a:ext cx="6980904" cy="1108959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48000">
                <a:schemeClr val="bg2">
                  <a:lumMod val="90000"/>
                </a:schemeClr>
              </a:gs>
              <a:gs pos="100000">
                <a:schemeClr val="bg2">
                  <a:lumMod val="7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ECCC4-D9E2-48F3-95A9-EE28225935A5}"/>
              </a:ext>
            </a:extLst>
          </p:cNvPr>
          <p:cNvSpPr txBox="1"/>
          <p:nvPr/>
        </p:nvSpPr>
        <p:spPr>
          <a:xfrm>
            <a:off x="1586506" y="206902"/>
            <a:ext cx="8259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                          UNDERSTANDING RELATIONSHIPS 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                                    BETWEEN VARIABLES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FA638-5E69-425A-9FCC-73F55154B036}"/>
              </a:ext>
            </a:extLst>
          </p:cNvPr>
          <p:cNvSpPr txBox="1"/>
          <p:nvPr/>
        </p:nvSpPr>
        <p:spPr>
          <a:xfrm>
            <a:off x="2109652" y="1894747"/>
            <a:ext cx="403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400" b="1" u="sng" dirty="0"/>
              <a:t>Feature plot : </a:t>
            </a:r>
          </a:p>
          <a:p>
            <a:r>
              <a:rPr lang="en-IN" sz="2400" b="1" dirty="0"/>
              <a:t>    Categorical vs Continuous</a:t>
            </a:r>
            <a:endParaRPr lang="en-IN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8AC6DA-9857-4975-80A4-57B3CE387BD4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9658" y="4165716"/>
            <a:ext cx="3615769" cy="212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612581-87AB-4357-8229-01D1C292F72E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2767" y="4184207"/>
            <a:ext cx="3423542" cy="2123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FB4083-0704-44CE-A2B6-BCF04F6B1DEB}"/>
              </a:ext>
            </a:extLst>
          </p:cNvPr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23649" y="4165717"/>
            <a:ext cx="3818693" cy="2141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7A1AA0-EC2E-4534-8398-4E735D97570F}"/>
              </a:ext>
            </a:extLst>
          </p:cNvPr>
          <p:cNvSpPr txBox="1"/>
          <p:nvPr/>
        </p:nvSpPr>
        <p:spPr>
          <a:xfrm>
            <a:off x="1290280" y="3804896"/>
            <a:ext cx="199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 Sequel vs Gross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DCE6E9-BDBF-45E6-A041-8C7CB7750342}"/>
              </a:ext>
            </a:extLst>
          </p:cNvPr>
          <p:cNvSpPr txBox="1"/>
          <p:nvPr/>
        </p:nvSpPr>
        <p:spPr>
          <a:xfrm>
            <a:off x="4996564" y="3796385"/>
            <a:ext cx="199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 Year vs Gross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FD5260-BD60-479D-85F6-8CC44CF1AEEE}"/>
              </a:ext>
            </a:extLst>
          </p:cNvPr>
          <p:cNvSpPr txBox="1"/>
          <p:nvPr/>
        </p:nvSpPr>
        <p:spPr>
          <a:xfrm>
            <a:off x="8563839" y="3750118"/>
            <a:ext cx="23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Genre vs Gross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4294AB-597B-44D0-9D3F-D4612F199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512" y="1218309"/>
            <a:ext cx="3589817" cy="245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4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1D3854-A2A3-446C-B263-3A114580AFB8}"/>
              </a:ext>
            </a:extLst>
          </p:cNvPr>
          <p:cNvSpPr/>
          <p:nvPr/>
        </p:nvSpPr>
        <p:spPr>
          <a:xfrm>
            <a:off x="670694" y="321553"/>
            <a:ext cx="11066106" cy="6018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A0F8C8-39B2-44AB-9C43-5489EF838E1F}"/>
              </a:ext>
            </a:extLst>
          </p:cNvPr>
          <p:cNvSpPr/>
          <p:nvPr/>
        </p:nvSpPr>
        <p:spPr>
          <a:xfrm>
            <a:off x="2550367" y="-39311"/>
            <a:ext cx="7091265" cy="860405"/>
          </a:xfrm>
          <a:prstGeom prst="ellipse">
            <a:avLst/>
          </a:prstGeom>
          <a:gradFill>
            <a:gsLst>
              <a:gs pos="5000">
                <a:srgbClr val="9A50A0"/>
              </a:gs>
              <a:gs pos="80000">
                <a:srgbClr val="D975CD"/>
              </a:gs>
              <a:gs pos="100000">
                <a:srgbClr val="EB99DF"/>
              </a:gs>
            </a:gsLst>
            <a:lin ang="16200000" scaled="1"/>
          </a:gra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81383-41DA-47B7-9ED6-5586EFBF618E}"/>
              </a:ext>
            </a:extLst>
          </p:cNvPr>
          <p:cNvSpPr txBox="1"/>
          <p:nvPr/>
        </p:nvSpPr>
        <p:spPr>
          <a:xfrm>
            <a:off x="3578942" y="107015"/>
            <a:ext cx="552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CROSS VALIDATION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61A472-AAB4-4C89-A0AE-4C0542CD3AB0}"/>
              </a:ext>
            </a:extLst>
          </p:cNvPr>
          <p:cNvSpPr txBox="1"/>
          <p:nvPr/>
        </p:nvSpPr>
        <p:spPr>
          <a:xfrm>
            <a:off x="904568" y="1114210"/>
            <a:ext cx="106167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Evaluating the generalization power of the model on unseen data is often referred as CROSS VALIDATION.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Two types of cross validation are:</a:t>
            </a:r>
            <a:endParaRPr lang="en-IN" sz="2000" dirty="0"/>
          </a:p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765D16-749D-40F0-8E93-56E9360BC6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481" b="18172"/>
          <a:stretch/>
        </p:blipFill>
        <p:spPr>
          <a:xfrm>
            <a:off x="6747758" y="2554519"/>
            <a:ext cx="4203685" cy="2782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97D787-7C20-4264-A6AF-B2704D892E31}"/>
              </a:ext>
            </a:extLst>
          </p:cNvPr>
          <p:cNvSpPr txBox="1"/>
          <p:nvPr/>
        </p:nvSpPr>
        <p:spPr>
          <a:xfrm>
            <a:off x="1321837" y="3099522"/>
            <a:ext cx="498565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Dataset : Split into Train and Test randomly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Ideally we use 70-30 or 80-20 percentages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rgbClr val="C00000"/>
                </a:solidFill>
              </a:rPr>
              <a:t>Disadvantage : may lead to higher Bias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9FF000-8B1A-4EDA-BF16-A0720B68A7C8}"/>
              </a:ext>
            </a:extLst>
          </p:cNvPr>
          <p:cNvSpPr txBox="1"/>
          <p:nvPr/>
        </p:nvSpPr>
        <p:spPr>
          <a:xfrm>
            <a:off x="1321837" y="2554519"/>
            <a:ext cx="3962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1. Holdout Cross validation 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4291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5925-D8A5-4D65-A666-E0D058438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2FD28-D146-40B5-95B4-6C6819CCF0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1D3854-A2A3-446C-B263-3A114580AFB8}"/>
              </a:ext>
            </a:extLst>
          </p:cNvPr>
          <p:cNvSpPr/>
          <p:nvPr/>
        </p:nvSpPr>
        <p:spPr>
          <a:xfrm>
            <a:off x="478970" y="549860"/>
            <a:ext cx="11066106" cy="6018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A0F8C8-39B2-44AB-9C43-5489EF838E1F}"/>
              </a:ext>
            </a:extLst>
          </p:cNvPr>
          <p:cNvSpPr/>
          <p:nvPr/>
        </p:nvSpPr>
        <p:spPr>
          <a:xfrm>
            <a:off x="3292149" y="117395"/>
            <a:ext cx="5439748" cy="698223"/>
          </a:xfrm>
          <a:prstGeom prst="ellipse">
            <a:avLst/>
          </a:prstGeom>
          <a:gradFill>
            <a:gsLst>
              <a:gs pos="5000">
                <a:srgbClr val="9A50A0"/>
              </a:gs>
              <a:gs pos="80000">
                <a:srgbClr val="D975CD"/>
              </a:gs>
              <a:gs pos="100000">
                <a:srgbClr val="EB99DF"/>
              </a:gs>
            </a:gsLst>
            <a:lin ang="16200000" scaled="1"/>
          </a:gra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81383-41DA-47B7-9ED6-5586EFBF618E}"/>
              </a:ext>
            </a:extLst>
          </p:cNvPr>
          <p:cNvSpPr txBox="1"/>
          <p:nvPr/>
        </p:nvSpPr>
        <p:spPr>
          <a:xfrm>
            <a:off x="3732042" y="141011"/>
            <a:ext cx="622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CROSS VALIDATION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3F947-04D1-4D47-919D-A01CF9FFBB28}"/>
              </a:ext>
            </a:extLst>
          </p:cNvPr>
          <p:cNvSpPr txBox="1"/>
          <p:nvPr/>
        </p:nvSpPr>
        <p:spPr>
          <a:xfrm>
            <a:off x="1181686" y="1498924"/>
            <a:ext cx="3893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2. K-fold cross validation</a:t>
            </a:r>
            <a:r>
              <a:rPr lang="en-IN" b="1" dirty="0"/>
              <a:t>:                                                               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10313-70B6-463A-BCBB-A262B0F6A83E}"/>
              </a:ext>
            </a:extLst>
          </p:cNvPr>
          <p:cNvSpPr txBox="1"/>
          <p:nvPr/>
        </p:nvSpPr>
        <p:spPr>
          <a:xfrm>
            <a:off x="919064" y="4767514"/>
            <a:ext cx="64875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Split the given data by considering 10 folds validation into train and test in proportion of 70 and 30 respectively.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1514CE-C343-4579-A027-3828B9BD6B12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0682" y="4935824"/>
            <a:ext cx="3198097" cy="837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80FCFB-81F2-4D81-97AD-2A8E3BDFD3BF}"/>
              </a:ext>
            </a:extLst>
          </p:cNvPr>
          <p:cNvSpPr txBox="1"/>
          <p:nvPr/>
        </p:nvSpPr>
        <p:spPr>
          <a:xfrm>
            <a:off x="1181686" y="2257513"/>
            <a:ext cx="581861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Randomly split into K folds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Build a model for(k-1) of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Check the effectiveness for Kth fold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Record the error for each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Repeat until K folds has served as test set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64495-D71C-4897-87A5-3BA7DC79AB1D}"/>
              </a:ext>
            </a:extLst>
          </p:cNvPr>
          <p:cNvSpPr txBox="1"/>
          <p:nvPr/>
        </p:nvSpPr>
        <p:spPr>
          <a:xfrm>
            <a:off x="6882749" y="1063600"/>
            <a:ext cx="3005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                                                           </a:t>
            </a:r>
          </a:p>
          <a:p>
            <a:r>
              <a:rPr lang="en-IN" b="1" dirty="0"/>
              <a:t>           for  example if k=5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D70E66-5764-446B-AC3F-9D370722D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1929"/>
            <a:ext cx="4994539" cy="25709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283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1D3854-A2A3-446C-B263-3A114580AFB8}"/>
              </a:ext>
            </a:extLst>
          </p:cNvPr>
          <p:cNvSpPr/>
          <p:nvPr/>
        </p:nvSpPr>
        <p:spPr>
          <a:xfrm>
            <a:off x="562945" y="419877"/>
            <a:ext cx="11066106" cy="6018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ccccccccccc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A0F8C8-39B2-44AB-9C43-5489EF838E1F}"/>
              </a:ext>
            </a:extLst>
          </p:cNvPr>
          <p:cNvSpPr/>
          <p:nvPr/>
        </p:nvSpPr>
        <p:spPr>
          <a:xfrm>
            <a:off x="3438544" y="72450"/>
            <a:ext cx="5314908" cy="690806"/>
          </a:xfrm>
          <a:prstGeom prst="ellipse">
            <a:avLst/>
          </a:prstGeom>
          <a:gradFill>
            <a:gsLst>
              <a:gs pos="5000">
                <a:srgbClr val="9A50A0"/>
              </a:gs>
              <a:gs pos="80000">
                <a:srgbClr val="D975CD"/>
              </a:gs>
              <a:gs pos="100000">
                <a:srgbClr val="EB99DF"/>
              </a:gs>
            </a:gsLst>
            <a:lin ang="16200000" scaled="1"/>
          </a:gra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81383-41DA-47B7-9ED6-5586EFBF618E}"/>
              </a:ext>
            </a:extLst>
          </p:cNvPr>
          <p:cNvSpPr txBox="1"/>
          <p:nvPr/>
        </p:nvSpPr>
        <p:spPr>
          <a:xfrm>
            <a:off x="3886683" y="125466"/>
            <a:ext cx="5555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CROSS VALIDATION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40AD78-9A93-47B4-922A-D150D7B2B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9" y="1135054"/>
            <a:ext cx="6810375" cy="2695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DE8C18-9274-4999-8BF6-01313FA4548F}"/>
              </a:ext>
            </a:extLst>
          </p:cNvPr>
          <p:cNvSpPr txBox="1"/>
          <p:nvPr/>
        </p:nvSpPr>
        <p:spPr>
          <a:xfrm>
            <a:off x="951319" y="1245508"/>
            <a:ext cx="1599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Under fitting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CC563A-7BC2-4730-BDA8-94CC4FF8AEE4}"/>
              </a:ext>
            </a:extLst>
          </p:cNvPr>
          <p:cNvSpPr txBox="1"/>
          <p:nvPr/>
        </p:nvSpPr>
        <p:spPr>
          <a:xfrm>
            <a:off x="5462323" y="1202543"/>
            <a:ext cx="126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Over fitting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FA2131-1CEF-4897-9BE5-27D15FBF198A}"/>
              </a:ext>
            </a:extLst>
          </p:cNvPr>
          <p:cNvSpPr txBox="1"/>
          <p:nvPr/>
        </p:nvSpPr>
        <p:spPr>
          <a:xfrm>
            <a:off x="3183345" y="1176466"/>
            <a:ext cx="1406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Balanced fit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4FAE49-C286-4117-B141-C8564C535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7" y="1149091"/>
            <a:ext cx="3652244" cy="26955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D45035-C9F2-44DC-8023-52154B7A1D3C}"/>
              </a:ext>
            </a:extLst>
          </p:cNvPr>
          <p:cNvSpPr txBox="1"/>
          <p:nvPr/>
        </p:nvSpPr>
        <p:spPr>
          <a:xfrm>
            <a:off x="9151976" y="1793072"/>
            <a:ext cx="461665" cy="136067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dirty="0"/>
              <a:t>Trade off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F8A30BF-5155-4AB1-B512-AAB6474764BC}"/>
              </a:ext>
            </a:extLst>
          </p:cNvPr>
          <p:cNvSpPr/>
          <p:nvPr/>
        </p:nvSpPr>
        <p:spPr>
          <a:xfrm>
            <a:off x="7506435" y="2374814"/>
            <a:ext cx="313029" cy="298579"/>
          </a:xfrm>
          <a:prstGeom prst="rightArrow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1355AC-FC64-4AEC-9CB6-26F6A91CC67A}"/>
              </a:ext>
            </a:extLst>
          </p:cNvPr>
          <p:cNvSpPr txBox="1"/>
          <p:nvPr/>
        </p:nvSpPr>
        <p:spPr>
          <a:xfrm>
            <a:off x="811763" y="4135869"/>
            <a:ext cx="24246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/>
              <a:t>To solve under fitting: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Increase more meaningful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Increase model complexity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79564C-4326-4F38-B431-C8E9D64C25CB}"/>
              </a:ext>
            </a:extLst>
          </p:cNvPr>
          <p:cNvSpPr txBox="1"/>
          <p:nvPr/>
        </p:nvSpPr>
        <p:spPr>
          <a:xfrm>
            <a:off x="4590023" y="4135869"/>
            <a:ext cx="30237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/>
              <a:t>To solve overfitting: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Reduce number of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Regularization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Dimensionality reduction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463C3B-5CFB-4A31-804F-492401E3CE75}"/>
              </a:ext>
            </a:extLst>
          </p:cNvPr>
          <p:cNvSpPr txBox="1"/>
          <p:nvPr/>
        </p:nvSpPr>
        <p:spPr>
          <a:xfrm>
            <a:off x="7692014" y="4095814"/>
            <a:ext cx="40152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/>
              <a:t> Bias Variance Trade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Find right/good balance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Algorithm , more complex and less complex at the same time is not possible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2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4FB4-1779-4AC3-81FC-90644DD6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2199CE-250C-4354-88EE-91AF37B88E73}"/>
              </a:ext>
            </a:extLst>
          </p:cNvPr>
          <p:cNvSpPr/>
          <p:nvPr/>
        </p:nvSpPr>
        <p:spPr>
          <a:xfrm>
            <a:off x="423965" y="236653"/>
            <a:ext cx="11344068" cy="6237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2FF7D-BD03-4DED-9513-A46207477724}"/>
              </a:ext>
            </a:extLst>
          </p:cNvPr>
          <p:cNvSpPr/>
          <p:nvPr/>
        </p:nvSpPr>
        <p:spPr>
          <a:xfrm>
            <a:off x="3168520" y="-71472"/>
            <a:ext cx="5574264" cy="775553"/>
          </a:xfrm>
          <a:prstGeom prst="ellipse">
            <a:avLst/>
          </a:prstGeom>
          <a:gradFill>
            <a:gsLst>
              <a:gs pos="0">
                <a:srgbClr val="00B0F0"/>
              </a:gs>
              <a:gs pos="48000">
                <a:srgbClr val="319EC5"/>
              </a:gs>
              <a:gs pos="100000">
                <a:srgbClr val="319EC5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E5638-697E-4876-A04F-E7A55AC8F4A9}"/>
              </a:ext>
            </a:extLst>
          </p:cNvPr>
          <p:cNvSpPr txBox="1"/>
          <p:nvPr/>
        </p:nvSpPr>
        <p:spPr>
          <a:xfrm>
            <a:off x="1030922" y="1684464"/>
            <a:ext cx="5211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In Regression based problems: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17E20-6A17-4E8A-AF74-65B57C61E4C9}"/>
              </a:ext>
            </a:extLst>
          </p:cNvPr>
          <p:cNvSpPr txBox="1"/>
          <p:nvPr/>
        </p:nvSpPr>
        <p:spPr>
          <a:xfrm>
            <a:off x="3168520" y="0"/>
            <a:ext cx="6420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      MODEL EVALUATION </a:t>
            </a:r>
            <a:endParaRPr lang="en-IN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6335C8-FD4E-4139-96E8-18EC234442FB}"/>
              </a:ext>
            </a:extLst>
          </p:cNvPr>
          <p:cNvSpPr txBox="1"/>
          <p:nvPr/>
        </p:nvSpPr>
        <p:spPr>
          <a:xfrm>
            <a:off x="922505" y="2522652"/>
            <a:ext cx="55999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Coefficient of Determination (R-Square)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 Root Mean Square Error (RMSE)</a:t>
            </a:r>
          </a:p>
          <a:p>
            <a:endParaRPr lang="en-IN" sz="2000" dirty="0"/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Mean Absolute Error(MAE)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1C87C7-63DA-4B66-9063-060737DB3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792" y="1319690"/>
            <a:ext cx="5982981" cy="4556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4FC07D-0DA0-40C9-84BE-15DAF71A9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7" y="3239397"/>
            <a:ext cx="3291442" cy="988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1A59C1-FBCF-4403-81B1-927FAE5A59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7" y="4809496"/>
            <a:ext cx="3076242" cy="10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4FB4-1779-4AC3-81FC-90644DD6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2199CE-250C-4354-88EE-91AF37B88E73}"/>
              </a:ext>
            </a:extLst>
          </p:cNvPr>
          <p:cNvSpPr/>
          <p:nvPr/>
        </p:nvSpPr>
        <p:spPr>
          <a:xfrm>
            <a:off x="423966" y="358208"/>
            <a:ext cx="11344068" cy="6237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2FF7D-BD03-4DED-9513-A46207477724}"/>
              </a:ext>
            </a:extLst>
          </p:cNvPr>
          <p:cNvSpPr/>
          <p:nvPr/>
        </p:nvSpPr>
        <p:spPr>
          <a:xfrm>
            <a:off x="2823288" y="0"/>
            <a:ext cx="6545424" cy="1040362"/>
          </a:xfrm>
          <a:prstGeom prst="ellipse">
            <a:avLst/>
          </a:prstGeom>
          <a:gradFill>
            <a:gsLst>
              <a:gs pos="0">
                <a:srgbClr val="00B0F0"/>
              </a:gs>
              <a:gs pos="48000">
                <a:srgbClr val="319EC5"/>
              </a:gs>
              <a:gs pos="100000">
                <a:srgbClr val="319EC5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1091D8-7CDF-4C2B-9840-E893BA9E0AFD}"/>
              </a:ext>
            </a:extLst>
          </p:cNvPr>
          <p:cNvSpPr txBox="1"/>
          <p:nvPr/>
        </p:nvSpPr>
        <p:spPr>
          <a:xfrm>
            <a:off x="973394" y="1215139"/>
            <a:ext cx="10677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We considered 10 folds for validating the Train data set and run the techniques in pipeline to choose the best algorithm.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Linear Regression, GLM, Decision Tree, k-NN, SVM and Random Forest as part of the pipeline.</a:t>
            </a:r>
          </a:p>
          <a:p>
            <a:r>
              <a:rPr lang="en-IN" sz="2000" dirty="0"/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3CA9B7-C880-41BC-B8A4-833E5C6E70D3}"/>
              </a:ext>
            </a:extLst>
          </p:cNvPr>
          <p:cNvSpPr txBox="1"/>
          <p:nvPr/>
        </p:nvSpPr>
        <p:spPr>
          <a:xfrm>
            <a:off x="876502" y="2290973"/>
            <a:ext cx="290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000" b="1" dirty="0"/>
              <a:t>Linear Regression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773E5-B413-48A3-B7F5-EB51F4D32878}"/>
              </a:ext>
            </a:extLst>
          </p:cNvPr>
          <p:cNvSpPr txBox="1"/>
          <p:nvPr/>
        </p:nvSpPr>
        <p:spPr>
          <a:xfrm>
            <a:off x="3382298" y="112484"/>
            <a:ext cx="5860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       RUNNING PIPELINE USING </a:t>
            </a:r>
          </a:p>
          <a:p>
            <a:r>
              <a:rPr lang="en-IN" sz="2400" b="1" dirty="0">
                <a:solidFill>
                  <a:schemeClr val="bg1"/>
                </a:solidFill>
              </a:rPr>
              <a:t>             K-FOLD VALIDATION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D22AD7-3A3B-4C59-A7BF-A0B255B52741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0059" y="4319423"/>
            <a:ext cx="5927988" cy="218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398B0D-088B-4D60-80BF-ED304775DB14}"/>
              </a:ext>
            </a:extLst>
          </p:cNvPr>
          <p:cNvSpPr txBox="1"/>
          <p:nvPr/>
        </p:nvSpPr>
        <p:spPr>
          <a:xfrm>
            <a:off x="852726" y="2854721"/>
            <a:ext cx="467431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b="1" dirty="0"/>
              <a:t> </a:t>
            </a:r>
            <a:r>
              <a:rPr lang="en-IN" sz="2000" dirty="0"/>
              <a:t>Linear relationship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/>
              <a:t>Least Square Estimation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/>
              <a:t>Coefficient of Determination(R-square)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/>
              <a:t>Function : lm()</a:t>
            </a:r>
          </a:p>
          <a:p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F17960-104E-43A0-8B34-C874A1791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80" y="3791012"/>
            <a:ext cx="4409440" cy="27087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B99A29-D61B-4123-81AB-B43D4EF4D2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3" r="2804" b="14738"/>
          <a:stretch/>
        </p:blipFill>
        <p:spPr>
          <a:xfrm>
            <a:off x="5623932" y="2369380"/>
            <a:ext cx="5927988" cy="12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7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4FB4-1779-4AC3-81FC-90644DD6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4723" y="405336"/>
            <a:ext cx="6877455" cy="1481831"/>
          </a:xfrm>
        </p:spPr>
        <p:txBody>
          <a:bodyPr>
            <a:normAutofit fontScale="90000"/>
          </a:bodyPr>
          <a:lstStyle/>
          <a:p>
            <a:br>
              <a:rPr lang="en-IN" dirty="0">
                <a:latin typeface="+mn-lt"/>
              </a:rPr>
            </a:br>
            <a: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PMingLiU-ExtB" panose="02020500000000000000" pitchFamily="18" charset="-120"/>
              </a:rPr>
              <a:t>DEPARTMENT OF STATISTICS </a:t>
            </a:r>
            <a:b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PMingLiU-ExtB" panose="02020500000000000000" pitchFamily="18" charset="-120"/>
              </a:rPr>
            </a:br>
            <a: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PMingLiU-ExtB" panose="02020500000000000000" pitchFamily="18" charset="-120"/>
              </a:rPr>
              <a:t>UNIVERSITY COLLEGE OF SCIENCE </a:t>
            </a:r>
            <a:b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PMingLiU-ExtB" panose="02020500000000000000" pitchFamily="18" charset="-120"/>
              </a:rPr>
            </a:br>
            <a: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PMingLiU-ExtB" panose="02020500000000000000" pitchFamily="18" charset="-120"/>
              </a:rPr>
              <a:t>OSMANIA UNIVERSITY </a:t>
            </a:r>
            <a:b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PMingLiU-ExtB" panose="02020500000000000000" pitchFamily="18" charset="-120"/>
              </a:rPr>
            </a:br>
            <a: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PMingLiU-ExtB" panose="02020500000000000000" pitchFamily="18" charset="-120"/>
              </a:rPr>
              <a:t>HYDERABAD – INDIA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75F93-F4E5-4243-BE41-A0823980F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20" y="2496407"/>
            <a:ext cx="10415114" cy="3541714"/>
          </a:xfrm>
        </p:spPr>
        <p:txBody>
          <a:bodyPr>
            <a:scene3d>
              <a:camera prst="orthographicFront">
                <a:rot lat="0" lon="21299997" rev="0"/>
              </a:camera>
              <a:lightRig rig="threePt" dir="t"/>
            </a:scene3d>
            <a:sp3d extrusionH="57150">
              <a:bevelT w="38100" h="38100"/>
            </a:sp3d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bg1"/>
                </a:solidFill>
                <a:effectLst>
                  <a:glow rad="228600">
                    <a:schemeClr val="bg2">
                      <a:lumMod val="60000"/>
                      <a:lumOff val="40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TOPIC:</a:t>
            </a:r>
            <a:endParaRPr lang="en-IN" sz="3600" dirty="0"/>
          </a:p>
          <a:p>
            <a:pPr marL="0" indent="0" algn="ctr">
              <a:buNone/>
            </a:pPr>
            <a:r>
              <a:rPr lang="en-US" dirty="0"/>
              <a:t> </a:t>
            </a:r>
            <a:r>
              <a:rPr lang="en-US" sz="3600" b="1" dirty="0">
                <a:solidFill>
                  <a:schemeClr val="bg1"/>
                </a:solidFill>
                <a:effectLst>
                  <a:glow rad="228600">
                    <a:schemeClr val="bg2">
                      <a:lumMod val="60000"/>
                      <a:lumOff val="40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PREDICTING GROSS REVENUE OF MOVIES USING SUPERVISED ALGORITHM </a:t>
            </a:r>
          </a:p>
          <a:p>
            <a:pPr marL="0" indent="0" algn="ctr">
              <a:buNone/>
            </a:pPr>
            <a:r>
              <a:rPr lang="en-US" sz="3600" b="1" dirty="0">
                <a:solidFill>
                  <a:schemeClr val="bg1"/>
                </a:solidFill>
                <a:effectLst>
                  <a:glow rad="228600">
                    <a:schemeClr val="bg2">
                      <a:lumMod val="60000"/>
                      <a:lumOff val="40000"/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(R PROGRAMMING )</a:t>
            </a:r>
            <a:endParaRPr lang="en-IN" sz="3600" dirty="0">
              <a:solidFill>
                <a:schemeClr val="bg1"/>
              </a:solidFill>
              <a:effectLst>
                <a:glow rad="228600">
                  <a:schemeClr val="bg2">
                    <a:lumMod val="60000"/>
                    <a:lumOff val="40000"/>
                    <a:alpha val="40000"/>
                  </a:schemeClr>
                </a:glo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321B-3F23-4645-B17C-7C28155FDFBB}"/>
              </a:ext>
            </a:extLst>
          </p:cNvPr>
          <p:cNvSpPr txBox="1"/>
          <p:nvPr/>
        </p:nvSpPr>
        <p:spPr>
          <a:xfrm>
            <a:off x="4219024" y="192083"/>
            <a:ext cx="4590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447E0E-01EA-4F68-835A-AD72BE0D1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097" y="327514"/>
            <a:ext cx="2260703" cy="1921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D444C0-0F82-4080-BC80-688AB8530007}"/>
              </a:ext>
            </a:extLst>
          </p:cNvPr>
          <p:cNvSpPr/>
          <p:nvPr/>
        </p:nvSpPr>
        <p:spPr>
          <a:xfrm rot="5400000">
            <a:off x="4971257" y="-6348202"/>
            <a:ext cx="2249485" cy="14583107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362683-2D6C-4CFC-8E81-B3B872B88ACE}"/>
              </a:ext>
            </a:extLst>
          </p:cNvPr>
          <p:cNvSpPr/>
          <p:nvPr/>
        </p:nvSpPr>
        <p:spPr>
          <a:xfrm rot="5400000">
            <a:off x="4722114" y="-4029015"/>
            <a:ext cx="2391128" cy="14583107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80A05C-61DC-4B86-8807-829938F41E9C}"/>
              </a:ext>
            </a:extLst>
          </p:cNvPr>
          <p:cNvSpPr/>
          <p:nvPr/>
        </p:nvSpPr>
        <p:spPr>
          <a:xfrm rot="5400000">
            <a:off x="4847795" y="-1585246"/>
            <a:ext cx="2496409" cy="14583107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683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4FB4-1779-4AC3-81FC-90644DD6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2199CE-250C-4354-88EE-91AF37B88E73}"/>
              </a:ext>
            </a:extLst>
          </p:cNvPr>
          <p:cNvSpPr/>
          <p:nvPr/>
        </p:nvSpPr>
        <p:spPr>
          <a:xfrm>
            <a:off x="423965" y="236653"/>
            <a:ext cx="11344068" cy="6237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2FF7D-BD03-4DED-9513-A46207477724}"/>
              </a:ext>
            </a:extLst>
          </p:cNvPr>
          <p:cNvSpPr/>
          <p:nvPr/>
        </p:nvSpPr>
        <p:spPr>
          <a:xfrm>
            <a:off x="3168520" y="-71472"/>
            <a:ext cx="5574264" cy="775553"/>
          </a:xfrm>
          <a:prstGeom prst="ellipse">
            <a:avLst/>
          </a:prstGeom>
          <a:gradFill>
            <a:gsLst>
              <a:gs pos="0">
                <a:srgbClr val="00B0F0"/>
              </a:gs>
              <a:gs pos="48000">
                <a:srgbClr val="319EC5"/>
              </a:gs>
              <a:gs pos="100000">
                <a:srgbClr val="319EC5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E5638-697E-4876-A04F-E7A55AC8F4A9}"/>
              </a:ext>
            </a:extLst>
          </p:cNvPr>
          <p:cNvSpPr txBox="1"/>
          <p:nvPr/>
        </p:nvSpPr>
        <p:spPr>
          <a:xfrm>
            <a:off x="1030922" y="1684464"/>
            <a:ext cx="5211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2.   Generalised Linear Regression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AAC3C-FCF3-425A-AD1E-CC0B5C79A66A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0863" y="1143948"/>
            <a:ext cx="5370914" cy="347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117E20-6A17-4E8A-AF74-65B57C61E4C9}"/>
              </a:ext>
            </a:extLst>
          </p:cNvPr>
          <p:cNvSpPr txBox="1"/>
          <p:nvPr/>
        </p:nvSpPr>
        <p:spPr>
          <a:xfrm>
            <a:off x="3168520" y="0"/>
            <a:ext cx="6420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      RUNNING PIPELINE</a:t>
            </a:r>
            <a:endParaRPr lang="en-IN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6335C8-FD4E-4139-96E8-18EC234442FB}"/>
              </a:ext>
            </a:extLst>
          </p:cNvPr>
          <p:cNvSpPr txBox="1"/>
          <p:nvPr/>
        </p:nvSpPr>
        <p:spPr>
          <a:xfrm>
            <a:off x="1295402" y="2552790"/>
            <a:ext cx="559992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Linear relationship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Least Square Estimation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Coefficient of Determination(R-square)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Function : glm()</a:t>
            </a:r>
          </a:p>
          <a:p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D3A4B-DB8B-454A-9BE6-889059612A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5" t="68296" r="13333" b="17926"/>
          <a:stretch/>
        </p:blipFill>
        <p:spPr>
          <a:xfrm>
            <a:off x="1410840" y="4915852"/>
            <a:ext cx="7245480" cy="85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7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2199CE-250C-4354-88EE-91AF37B88E73}"/>
              </a:ext>
            </a:extLst>
          </p:cNvPr>
          <p:cNvSpPr/>
          <p:nvPr/>
        </p:nvSpPr>
        <p:spPr>
          <a:xfrm>
            <a:off x="474306" y="484121"/>
            <a:ext cx="11243388" cy="60742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2FF7D-BD03-4DED-9513-A46207477724}"/>
              </a:ext>
            </a:extLst>
          </p:cNvPr>
          <p:cNvSpPr/>
          <p:nvPr/>
        </p:nvSpPr>
        <p:spPr>
          <a:xfrm>
            <a:off x="2961085" y="111967"/>
            <a:ext cx="5600700" cy="754921"/>
          </a:xfrm>
          <a:prstGeom prst="ellipse">
            <a:avLst/>
          </a:prstGeom>
          <a:gradFill>
            <a:gsLst>
              <a:gs pos="96000">
                <a:srgbClr val="FF6699"/>
              </a:gs>
              <a:gs pos="46000">
                <a:srgbClr val="FF0066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321B-3F23-4645-B17C-7C28155FDFBB}"/>
              </a:ext>
            </a:extLst>
          </p:cNvPr>
          <p:cNvSpPr txBox="1"/>
          <p:nvPr/>
        </p:nvSpPr>
        <p:spPr>
          <a:xfrm>
            <a:off x="3517641" y="191734"/>
            <a:ext cx="4460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RUNNING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47D673-7AE5-4914-941A-520627B34B63}"/>
              </a:ext>
            </a:extLst>
          </p:cNvPr>
          <p:cNvSpPr txBox="1"/>
          <p:nvPr/>
        </p:nvSpPr>
        <p:spPr>
          <a:xfrm>
            <a:off x="1045572" y="1819501"/>
            <a:ext cx="3733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3. Decision trees 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0A44C7-F18E-4E72-9C92-805C96E06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565" y="1247127"/>
            <a:ext cx="7324530" cy="24776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F9DCCB-EE5F-4CFA-A180-853C98F8F4BE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8834" y="3972797"/>
            <a:ext cx="4545902" cy="2262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B3DB64-A158-4E3C-BF4F-01FD702F4CE0}"/>
              </a:ext>
            </a:extLst>
          </p:cNvPr>
          <p:cNvSpPr txBox="1"/>
          <p:nvPr/>
        </p:nvSpPr>
        <p:spPr>
          <a:xfrm>
            <a:off x="1357264" y="4266821"/>
            <a:ext cx="39360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Set of decisions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Rule based induction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Function: </a:t>
            </a:r>
            <a:r>
              <a:rPr lang="en-IN" sz="2000" dirty="0" err="1"/>
              <a:t>rpart</a:t>
            </a:r>
            <a:r>
              <a:rPr lang="en-IN" sz="2000" dirty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32311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2199CE-250C-4354-88EE-91AF37B88E73}"/>
              </a:ext>
            </a:extLst>
          </p:cNvPr>
          <p:cNvSpPr/>
          <p:nvPr/>
        </p:nvSpPr>
        <p:spPr>
          <a:xfrm>
            <a:off x="474306" y="520181"/>
            <a:ext cx="11243388" cy="60742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2FF7D-BD03-4DED-9513-A46207477724}"/>
              </a:ext>
            </a:extLst>
          </p:cNvPr>
          <p:cNvSpPr/>
          <p:nvPr/>
        </p:nvSpPr>
        <p:spPr>
          <a:xfrm>
            <a:off x="3137493" y="93305"/>
            <a:ext cx="5152086" cy="799311"/>
          </a:xfrm>
          <a:prstGeom prst="ellipse">
            <a:avLst/>
          </a:prstGeom>
          <a:gradFill>
            <a:gsLst>
              <a:gs pos="96000">
                <a:srgbClr val="FF6699"/>
              </a:gs>
              <a:gs pos="46000">
                <a:srgbClr val="FF0066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321B-3F23-4645-B17C-7C28155FDFBB}"/>
              </a:ext>
            </a:extLst>
          </p:cNvPr>
          <p:cNvSpPr txBox="1"/>
          <p:nvPr/>
        </p:nvSpPr>
        <p:spPr>
          <a:xfrm>
            <a:off x="3723615" y="180729"/>
            <a:ext cx="5152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RUNNING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47D673-7AE5-4914-941A-520627B34B63}"/>
              </a:ext>
            </a:extLst>
          </p:cNvPr>
          <p:cNvSpPr txBox="1"/>
          <p:nvPr/>
        </p:nvSpPr>
        <p:spPr>
          <a:xfrm>
            <a:off x="1387351" y="4537543"/>
            <a:ext cx="35002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Feature similarity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Data should be normalised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Distance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Regression (average)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Function : knn()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908BAA-0081-4BEC-8D8B-17C419155B97}"/>
              </a:ext>
            </a:extLst>
          </p:cNvPr>
          <p:cNvSpPr txBox="1"/>
          <p:nvPr/>
        </p:nvSpPr>
        <p:spPr>
          <a:xfrm>
            <a:off x="1028048" y="1115259"/>
            <a:ext cx="3500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4. K-nearest neighbours </a:t>
            </a:r>
            <a:endParaRPr lang="en-IN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0EE2ED-0748-4FA8-AFA9-0D0BE3E66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717" y="1560543"/>
            <a:ext cx="7697755" cy="2551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A63389-0679-4C22-A382-BD3942C7FBA6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1378" y="4199030"/>
            <a:ext cx="4768647" cy="2308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820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67E5-448D-4037-AB3A-B276696A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C54104-9D3A-44C1-B3B2-B4F42E9D0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3779893"/>
            <a:ext cx="2619375" cy="174307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19B91F-EDF7-480B-9C0A-1EE44D409092}"/>
              </a:ext>
            </a:extLst>
          </p:cNvPr>
          <p:cNvSpPr/>
          <p:nvPr/>
        </p:nvSpPr>
        <p:spPr>
          <a:xfrm>
            <a:off x="324163" y="255639"/>
            <a:ext cx="11386056" cy="65164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                                                                                                                                                   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                                                                   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95900D-4CAC-4E19-9A63-116B1CB61147}"/>
              </a:ext>
            </a:extLst>
          </p:cNvPr>
          <p:cNvSpPr/>
          <p:nvPr/>
        </p:nvSpPr>
        <p:spPr>
          <a:xfrm>
            <a:off x="3303037" y="-6760"/>
            <a:ext cx="5206482" cy="746598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48000">
                <a:schemeClr val="bg2">
                  <a:lumMod val="90000"/>
                </a:schemeClr>
              </a:gs>
              <a:gs pos="100000">
                <a:schemeClr val="bg2">
                  <a:lumMod val="7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ECCC4-D9E2-48F3-95A9-EE28225935A5}"/>
              </a:ext>
            </a:extLst>
          </p:cNvPr>
          <p:cNvSpPr txBox="1"/>
          <p:nvPr/>
        </p:nvSpPr>
        <p:spPr>
          <a:xfrm>
            <a:off x="3752916" y="85947"/>
            <a:ext cx="4590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RUNNING 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854787-FD35-40C4-AAE8-C5157898584C}"/>
              </a:ext>
            </a:extLst>
          </p:cNvPr>
          <p:cNvSpPr txBox="1"/>
          <p:nvPr/>
        </p:nvSpPr>
        <p:spPr>
          <a:xfrm>
            <a:off x="1037324" y="832238"/>
            <a:ext cx="3370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5. Support Vector Machines:</a:t>
            </a:r>
            <a:endParaRPr lang="en-IN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FA638-5E69-425A-9FCC-73F55154B036}"/>
              </a:ext>
            </a:extLst>
          </p:cNvPr>
          <p:cNvSpPr txBox="1"/>
          <p:nvPr/>
        </p:nvSpPr>
        <p:spPr>
          <a:xfrm>
            <a:off x="553560" y="4738576"/>
            <a:ext cx="63231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Hyperplane between data of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S.V      maximize the margin       optimal hyperplane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Function: svmRadial()</a:t>
            </a:r>
          </a:p>
          <a:p>
            <a:endParaRPr lang="en-US" sz="2000" b="1" dirty="0"/>
          </a:p>
          <a:p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4DFCF-670C-49D9-838C-B7F051A05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6" y="1267912"/>
            <a:ext cx="6638742" cy="26885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B30A4C-AE75-467D-88BC-21A96C9992B1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6743" y="4152122"/>
            <a:ext cx="5041697" cy="2534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92D79-279D-4A69-8852-85BADF9239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135" y="1308357"/>
            <a:ext cx="3461657" cy="253421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7C52D99-7A5B-4DB3-8BA0-FBD77794B038}"/>
              </a:ext>
            </a:extLst>
          </p:cNvPr>
          <p:cNvSpPr/>
          <p:nvPr/>
        </p:nvSpPr>
        <p:spPr>
          <a:xfrm>
            <a:off x="1409630" y="5192643"/>
            <a:ext cx="269534" cy="139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03F98C3-B66A-49CF-8C1C-54F237558E7B}"/>
              </a:ext>
            </a:extLst>
          </p:cNvPr>
          <p:cNvSpPr/>
          <p:nvPr/>
        </p:nvSpPr>
        <p:spPr>
          <a:xfrm>
            <a:off x="3862199" y="5224210"/>
            <a:ext cx="281975" cy="127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58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67E5-448D-4037-AB3A-B276696A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C54104-9D3A-44C1-B3B2-B4F42E9D0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3779893"/>
            <a:ext cx="2619375" cy="174307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19B91F-EDF7-480B-9C0A-1EE44D409092}"/>
              </a:ext>
            </a:extLst>
          </p:cNvPr>
          <p:cNvSpPr/>
          <p:nvPr/>
        </p:nvSpPr>
        <p:spPr>
          <a:xfrm>
            <a:off x="324163" y="274302"/>
            <a:ext cx="11386056" cy="65164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                                                                                                                                                   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                                                                   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95900D-4CAC-4E19-9A63-116B1CB61147}"/>
              </a:ext>
            </a:extLst>
          </p:cNvPr>
          <p:cNvSpPr/>
          <p:nvPr/>
        </p:nvSpPr>
        <p:spPr>
          <a:xfrm>
            <a:off x="3222672" y="17202"/>
            <a:ext cx="5589037" cy="66484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48000">
                <a:schemeClr val="bg2">
                  <a:lumMod val="90000"/>
                </a:schemeClr>
              </a:gs>
              <a:gs pos="100000">
                <a:schemeClr val="bg2">
                  <a:lumMod val="7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ECCC4-D9E2-48F3-95A9-EE28225935A5}"/>
              </a:ext>
            </a:extLst>
          </p:cNvPr>
          <p:cNvSpPr txBox="1"/>
          <p:nvPr/>
        </p:nvSpPr>
        <p:spPr>
          <a:xfrm>
            <a:off x="3752916" y="85947"/>
            <a:ext cx="4590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RUNNING 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854787-FD35-40C4-AAE8-C5157898584C}"/>
              </a:ext>
            </a:extLst>
          </p:cNvPr>
          <p:cNvSpPr txBox="1"/>
          <p:nvPr/>
        </p:nvSpPr>
        <p:spPr>
          <a:xfrm>
            <a:off x="711667" y="4488108"/>
            <a:ext cx="54558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Ensemble ML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Combining  group of weak models to form a powerful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Feature importance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Parameter Tuning: </a:t>
            </a:r>
            <a:r>
              <a:rPr lang="en-IN" sz="2000" dirty="0" err="1"/>
              <a:t>Ntree</a:t>
            </a:r>
            <a:r>
              <a:rPr lang="en-IN" sz="2000" dirty="0"/>
              <a:t> ,</a:t>
            </a:r>
            <a:r>
              <a:rPr lang="en-IN" sz="2000" dirty="0" err="1"/>
              <a:t>mtry</a:t>
            </a:r>
            <a:r>
              <a:rPr lang="en-IN" sz="2000" dirty="0"/>
              <a:t> , node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Function: rf()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FA638-5E69-425A-9FCC-73F55154B036}"/>
              </a:ext>
            </a:extLst>
          </p:cNvPr>
          <p:cNvSpPr txBox="1"/>
          <p:nvPr/>
        </p:nvSpPr>
        <p:spPr>
          <a:xfrm>
            <a:off x="711667" y="530160"/>
            <a:ext cx="2889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6. </a:t>
            </a:r>
            <a:r>
              <a:rPr lang="en-IN" sz="2000" b="1" dirty="0"/>
              <a:t>Random Forest:</a:t>
            </a:r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78C88F-47BD-4BE2-81BD-4A02E99C0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438" y="1084322"/>
            <a:ext cx="6885992" cy="31895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8A2F8E-97CD-4DAC-B352-BD5B11C9478E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0400" y="4388192"/>
            <a:ext cx="5849888" cy="226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264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2199CE-250C-4354-88EE-91AF37B88E73}"/>
              </a:ext>
            </a:extLst>
          </p:cNvPr>
          <p:cNvSpPr/>
          <p:nvPr/>
        </p:nvSpPr>
        <p:spPr>
          <a:xfrm>
            <a:off x="498609" y="491077"/>
            <a:ext cx="11344068" cy="6237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2FF7D-BD03-4DED-9513-A46207477724}"/>
              </a:ext>
            </a:extLst>
          </p:cNvPr>
          <p:cNvSpPr/>
          <p:nvPr/>
        </p:nvSpPr>
        <p:spPr>
          <a:xfrm>
            <a:off x="2689313" y="129790"/>
            <a:ext cx="6545424" cy="784610"/>
          </a:xfrm>
          <a:prstGeom prst="ellipse">
            <a:avLst/>
          </a:prstGeom>
          <a:gradFill>
            <a:gsLst>
              <a:gs pos="0">
                <a:srgbClr val="00B0F0"/>
              </a:gs>
              <a:gs pos="48000">
                <a:srgbClr val="319EC5"/>
              </a:gs>
              <a:gs pos="100000">
                <a:srgbClr val="319EC5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1091D8-7CDF-4C2B-9840-E893BA9E0AFD}"/>
              </a:ext>
            </a:extLst>
          </p:cNvPr>
          <p:cNvSpPr txBox="1"/>
          <p:nvPr/>
        </p:nvSpPr>
        <p:spPr>
          <a:xfrm>
            <a:off x="737420" y="990596"/>
            <a:ext cx="361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4000E7-3035-403E-A9F9-AD208464775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0915" y="1281281"/>
            <a:ext cx="5676998" cy="1693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1AE3D99-71DD-4D14-9BE9-2F87A2C31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984" y="270707"/>
            <a:ext cx="7035281" cy="470129"/>
          </a:xfrm>
        </p:spPr>
        <p:txBody>
          <a:bodyPr>
            <a:no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COMPARISON OF ALGORITHMS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F5F28D-8C2F-4282-92B8-827ADDB85D5E}"/>
              </a:ext>
            </a:extLst>
          </p:cNvPr>
          <p:cNvPicPr/>
          <p:nvPr/>
        </p:nvPicPr>
        <p:blipFill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618850" y="3195000"/>
            <a:ext cx="4341845" cy="284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059EDA-B102-4E1F-93A6-648DD40BD187}"/>
              </a:ext>
            </a:extLst>
          </p:cNvPr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21459" y="3204508"/>
            <a:ext cx="5074541" cy="288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998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1D3854-A2A3-446C-B263-3A114580AFB8}"/>
              </a:ext>
            </a:extLst>
          </p:cNvPr>
          <p:cNvSpPr/>
          <p:nvPr/>
        </p:nvSpPr>
        <p:spPr>
          <a:xfrm>
            <a:off x="562946" y="419877"/>
            <a:ext cx="11066106" cy="6018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A0F8C8-39B2-44AB-9C43-5489EF838E1F}"/>
              </a:ext>
            </a:extLst>
          </p:cNvPr>
          <p:cNvSpPr/>
          <p:nvPr/>
        </p:nvSpPr>
        <p:spPr>
          <a:xfrm>
            <a:off x="2864498" y="145414"/>
            <a:ext cx="6279502" cy="681276"/>
          </a:xfrm>
          <a:prstGeom prst="ellipse">
            <a:avLst/>
          </a:prstGeom>
          <a:gradFill>
            <a:gsLst>
              <a:gs pos="5000">
                <a:srgbClr val="9A50A0"/>
              </a:gs>
              <a:gs pos="80000">
                <a:srgbClr val="D975CD"/>
              </a:gs>
              <a:gs pos="100000">
                <a:srgbClr val="EB99DF"/>
              </a:gs>
            </a:gsLst>
            <a:lin ang="16200000" scaled="1"/>
          </a:gra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81383-41DA-47B7-9ED6-5586EFBF618E}"/>
              </a:ext>
            </a:extLst>
          </p:cNvPr>
          <p:cNvSpPr txBox="1"/>
          <p:nvPr/>
        </p:nvSpPr>
        <p:spPr>
          <a:xfrm>
            <a:off x="3687748" y="203177"/>
            <a:ext cx="5447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HYPER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66291-9EDB-4AAB-A191-6D1034CEEB6F}"/>
              </a:ext>
            </a:extLst>
          </p:cNvPr>
          <p:cNvSpPr txBox="1"/>
          <p:nvPr/>
        </p:nvSpPr>
        <p:spPr>
          <a:xfrm>
            <a:off x="8253081" y="4122428"/>
            <a:ext cx="220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Feature Importance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50815-5BD5-4A31-A3BE-C66C3E0385A5}"/>
              </a:ext>
            </a:extLst>
          </p:cNvPr>
          <p:cNvSpPr txBox="1"/>
          <p:nvPr/>
        </p:nvSpPr>
        <p:spPr>
          <a:xfrm>
            <a:off x="1816460" y="1427529"/>
            <a:ext cx="2526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1. Grid 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D990E-39F2-44FD-A774-B9A8F1BB0600}"/>
              </a:ext>
            </a:extLst>
          </p:cNvPr>
          <p:cNvSpPr txBox="1"/>
          <p:nvPr/>
        </p:nvSpPr>
        <p:spPr>
          <a:xfrm>
            <a:off x="7763219" y="1424900"/>
            <a:ext cx="2526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2. Random  search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32547C-12C8-4349-BFB0-B41675D51D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2" r="57793" b="-83"/>
          <a:stretch/>
        </p:blipFill>
        <p:spPr>
          <a:xfrm>
            <a:off x="1530925" y="1918606"/>
            <a:ext cx="3940126" cy="22580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1A3C0A-EDEA-42FE-9EA9-8FDAF6A50A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4" t="11201" b="567"/>
          <a:stretch/>
        </p:blipFill>
        <p:spPr>
          <a:xfrm>
            <a:off x="6602475" y="1876976"/>
            <a:ext cx="3895153" cy="22555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81552C-04FE-409E-9514-2D4B62E5E0F5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7126" y="4491760"/>
            <a:ext cx="3165987" cy="194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853A28-1607-4116-A255-EFD1C48CCAD9}"/>
              </a:ext>
            </a:extLst>
          </p:cNvPr>
          <p:cNvSpPr txBox="1"/>
          <p:nvPr/>
        </p:nvSpPr>
        <p:spPr>
          <a:xfrm>
            <a:off x="1005600" y="4491760"/>
            <a:ext cx="62795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We run the Random Forest using grid search and obtained the key hyperparameters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From this table, we can observe that Screens, Ratings, Budget, Sequel and Genre are the variables which have more importance than other variables in predicting Gross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75AB0B-68E0-4961-86F3-9EF5843C80EB}"/>
              </a:ext>
            </a:extLst>
          </p:cNvPr>
          <p:cNvSpPr txBox="1"/>
          <p:nvPr/>
        </p:nvSpPr>
        <p:spPr>
          <a:xfrm>
            <a:off x="1530925" y="1004652"/>
            <a:ext cx="3750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Hyper Parameter Tuning :</a:t>
            </a:r>
          </a:p>
        </p:txBody>
      </p:sp>
    </p:spTree>
    <p:extLst>
      <p:ext uri="{BB962C8B-B14F-4D97-AF65-F5344CB8AC3E}">
        <p14:creationId xmlns:p14="http://schemas.microsoft.com/office/powerpoint/2010/main" val="300092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1D3854-A2A3-446C-B263-3A114580AFB8}"/>
              </a:ext>
            </a:extLst>
          </p:cNvPr>
          <p:cNvSpPr/>
          <p:nvPr/>
        </p:nvSpPr>
        <p:spPr>
          <a:xfrm>
            <a:off x="562946" y="419877"/>
            <a:ext cx="11066106" cy="6018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A0F8C8-39B2-44AB-9C43-5489EF838E1F}"/>
              </a:ext>
            </a:extLst>
          </p:cNvPr>
          <p:cNvSpPr/>
          <p:nvPr/>
        </p:nvSpPr>
        <p:spPr>
          <a:xfrm>
            <a:off x="2864498" y="145414"/>
            <a:ext cx="6279502" cy="681276"/>
          </a:xfrm>
          <a:prstGeom prst="ellipse">
            <a:avLst/>
          </a:prstGeom>
          <a:gradFill>
            <a:gsLst>
              <a:gs pos="5000">
                <a:srgbClr val="9A50A0"/>
              </a:gs>
              <a:gs pos="80000">
                <a:srgbClr val="D975CD"/>
              </a:gs>
              <a:gs pos="100000">
                <a:srgbClr val="EB99DF"/>
              </a:gs>
            </a:gsLst>
            <a:lin ang="16200000" scaled="1"/>
          </a:gra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81383-41DA-47B7-9ED6-5586EFBF618E}"/>
              </a:ext>
            </a:extLst>
          </p:cNvPr>
          <p:cNvSpPr txBox="1"/>
          <p:nvPr/>
        </p:nvSpPr>
        <p:spPr>
          <a:xfrm>
            <a:off x="4592817" y="178940"/>
            <a:ext cx="5447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D89A40-ED34-4C34-9930-A24472271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967" y="1095621"/>
            <a:ext cx="7371184" cy="52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4FB4-1779-4AC3-81FC-90644DD6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2199CE-250C-4354-88EE-91AF37B88E73}"/>
              </a:ext>
            </a:extLst>
          </p:cNvPr>
          <p:cNvSpPr/>
          <p:nvPr/>
        </p:nvSpPr>
        <p:spPr>
          <a:xfrm>
            <a:off x="474306" y="391885"/>
            <a:ext cx="11243388" cy="60742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2FF7D-BD03-4DED-9513-A46207477724}"/>
              </a:ext>
            </a:extLst>
          </p:cNvPr>
          <p:cNvSpPr/>
          <p:nvPr/>
        </p:nvSpPr>
        <p:spPr>
          <a:xfrm>
            <a:off x="3657600" y="86405"/>
            <a:ext cx="4488024" cy="766445"/>
          </a:xfrm>
          <a:prstGeom prst="ellipse">
            <a:avLst/>
          </a:prstGeom>
          <a:gradFill flip="none" rotWithShape="1">
            <a:gsLst>
              <a:gs pos="44000">
                <a:srgbClr val="66FF66"/>
              </a:gs>
              <a:gs pos="74000">
                <a:srgbClr val="2DE75E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1B002-4B69-4EC3-9387-D41350119448}"/>
              </a:ext>
            </a:extLst>
          </p:cNvPr>
          <p:cNvSpPr txBox="1"/>
          <p:nvPr/>
        </p:nvSpPr>
        <p:spPr>
          <a:xfrm>
            <a:off x="3327663" y="200334"/>
            <a:ext cx="5740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         CONCLUSIONS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4D3D1C-839E-4765-B44F-5EB33BE98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240696"/>
            <a:ext cx="9601196" cy="4635172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+mj-lt"/>
              </a:rPr>
              <a:t> Multiple Linear Regression(GLM) is the best model based on R-square value.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+mj-lt"/>
              </a:rPr>
              <a:t>Using Random Forest ,we have identified the key variables as Budget, Ratings, Genre, Sequel and Screens which we have used to predict the GROSS.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+mj-lt"/>
              </a:rPr>
              <a:t>Hence, we have applied the  Multiple Linear Regression model for these key variables and predicted the Gross in train and test data and computed the R-Square value.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+mj-lt"/>
              </a:rPr>
              <a:t>R-SQUARE FOR TRAIN DATA IS - 67.38 ~67 %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+mj-lt"/>
              </a:rPr>
              <a:t>R-SQUARE FOR TEST DATA IS: - 73.84 ~74%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+mj-lt"/>
              </a:rPr>
              <a:t>Since, the accuracy of train and test data are more or less similar. Hence, the model is a Generalized model, so we can use this model to predict the future data.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609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4FB4-1779-4AC3-81FC-90644DD6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75F93-F4E5-4243-BE41-A0823980F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2199CE-250C-4354-88EE-91AF37B88E73}"/>
              </a:ext>
            </a:extLst>
          </p:cNvPr>
          <p:cNvSpPr/>
          <p:nvPr/>
        </p:nvSpPr>
        <p:spPr>
          <a:xfrm>
            <a:off x="382555" y="485105"/>
            <a:ext cx="11336694" cy="60742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2FF7D-BD03-4DED-9513-A46207477724}"/>
              </a:ext>
            </a:extLst>
          </p:cNvPr>
          <p:cNvSpPr/>
          <p:nvPr/>
        </p:nvSpPr>
        <p:spPr>
          <a:xfrm>
            <a:off x="2778190" y="89921"/>
            <a:ext cx="6545424" cy="909733"/>
          </a:xfrm>
          <a:prstGeom prst="ellipse">
            <a:avLst/>
          </a:prstGeom>
          <a:gradFill>
            <a:gsLst>
              <a:gs pos="96000">
                <a:srgbClr val="FF6699"/>
              </a:gs>
              <a:gs pos="46000">
                <a:srgbClr val="FF0066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321B-3F23-4645-B17C-7C28155FDFBB}"/>
              </a:ext>
            </a:extLst>
          </p:cNvPr>
          <p:cNvSpPr txBox="1"/>
          <p:nvPr/>
        </p:nvSpPr>
        <p:spPr>
          <a:xfrm>
            <a:off x="3560324" y="298666"/>
            <a:ext cx="5152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ACKNOWLEDGEMENTS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A219A-38C7-494E-B29D-1C89D6C93917}"/>
              </a:ext>
            </a:extLst>
          </p:cNvPr>
          <p:cNvSpPr txBox="1"/>
          <p:nvPr/>
        </p:nvSpPr>
        <p:spPr>
          <a:xfrm>
            <a:off x="1148080" y="1069881"/>
            <a:ext cx="102412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deem it a great pleasure to express our deep sense of gratitude and indebtedness to our research supervisor </a:t>
            </a:r>
            <a:r>
              <a:rPr lang="en-US" b="1" dirty="0"/>
              <a:t>T.SANDHYA, </a:t>
            </a:r>
            <a:r>
              <a:rPr lang="en-US" dirty="0"/>
              <a:t>Statistics department, University College of Science, Osmania University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also express our sincere and heartfelt thanks to </a:t>
            </a:r>
            <a:r>
              <a:rPr lang="en-US" b="1" dirty="0"/>
              <a:t>Prof. C. JAYALAKSHMI, </a:t>
            </a:r>
            <a:r>
              <a:rPr lang="en-US" dirty="0"/>
              <a:t>Head of the Department, Department of Statistics, Osmania University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indeed with great pleasure we record our thanks to </a:t>
            </a:r>
            <a:r>
              <a:rPr lang="en-US" b="1" dirty="0"/>
              <a:t>Dr. G. JAYASREE</a:t>
            </a:r>
            <a:r>
              <a:rPr lang="en-US" dirty="0"/>
              <a:t>, Chairperson, Board of studies, Department of Statistics, Osmania University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also thank </a:t>
            </a:r>
            <a:r>
              <a:rPr lang="en-IN" b="1" dirty="0" err="1"/>
              <a:t>Dr.N.Ch.BHATRACHARYULU</a:t>
            </a:r>
            <a:r>
              <a:rPr lang="en-IN" b="1" dirty="0"/>
              <a:t>, </a:t>
            </a:r>
            <a:r>
              <a:rPr lang="en-IN" b="1" dirty="0" err="1"/>
              <a:t>Dr.K.VANI</a:t>
            </a:r>
            <a:r>
              <a:rPr lang="en-IN" b="1" dirty="0"/>
              <a:t>, </a:t>
            </a:r>
            <a:r>
              <a:rPr lang="en-IN" b="1" dirty="0" err="1"/>
              <a:t>Dr.S.A.JYOTHI</a:t>
            </a:r>
            <a:r>
              <a:rPr lang="en-IN" b="1" dirty="0"/>
              <a:t> RANI, </a:t>
            </a:r>
            <a:r>
              <a:rPr lang="en-IN" b="1" dirty="0" err="1"/>
              <a:t>Dr.G.SIRISHA</a:t>
            </a:r>
            <a:r>
              <a:rPr lang="en-IN" b="1" dirty="0"/>
              <a:t>, </a:t>
            </a:r>
            <a:r>
              <a:rPr lang="en-IN" b="1" dirty="0" err="1"/>
              <a:t>Mrs.J.L.PADMA</a:t>
            </a:r>
            <a:r>
              <a:rPr lang="en-IN" b="1" dirty="0"/>
              <a:t> SHREE</a:t>
            </a:r>
            <a:r>
              <a:rPr lang="en-IN" dirty="0"/>
              <a:t>, for their encouragement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would like to express our deepest gratitude to </a:t>
            </a:r>
            <a:r>
              <a:rPr lang="en-US" b="1" dirty="0"/>
              <a:t>Dr M. VENUGOPALA RAO, BALA KARTHIK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thank all Non-Teaching staff of Department of Statistics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thankful to the Osmania University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824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5925-D8A5-4D65-A666-E0D058438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2FD28-D146-40B5-95B4-6C6819CCF0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1D3854-A2A3-446C-B263-3A114580AFB8}"/>
              </a:ext>
            </a:extLst>
          </p:cNvPr>
          <p:cNvSpPr/>
          <p:nvPr/>
        </p:nvSpPr>
        <p:spPr>
          <a:xfrm>
            <a:off x="562947" y="468580"/>
            <a:ext cx="11066106" cy="6018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A0F8C8-39B2-44AB-9C43-5489EF838E1F}"/>
              </a:ext>
            </a:extLst>
          </p:cNvPr>
          <p:cNvSpPr/>
          <p:nvPr/>
        </p:nvSpPr>
        <p:spPr>
          <a:xfrm>
            <a:off x="3601617" y="78379"/>
            <a:ext cx="5416432" cy="859633"/>
          </a:xfrm>
          <a:prstGeom prst="ellipse">
            <a:avLst/>
          </a:prstGeom>
          <a:gradFill>
            <a:gsLst>
              <a:gs pos="5000">
                <a:srgbClr val="9A50A0"/>
              </a:gs>
              <a:gs pos="80000">
                <a:srgbClr val="D975CD"/>
              </a:gs>
              <a:gs pos="100000">
                <a:srgbClr val="EB99DF"/>
              </a:gs>
            </a:gsLst>
            <a:lin ang="16200000" scaled="1"/>
          </a:gra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81383-41DA-47B7-9ED6-5586EFBF618E}"/>
              </a:ext>
            </a:extLst>
          </p:cNvPr>
          <p:cNvSpPr txBox="1"/>
          <p:nvPr/>
        </p:nvSpPr>
        <p:spPr>
          <a:xfrm>
            <a:off x="4764865" y="107015"/>
            <a:ext cx="4338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</a:rPr>
              <a:t>SCOPE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C59B5-5E56-4774-BA03-DF565F24E7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23" y="79965"/>
            <a:ext cx="932993" cy="777230"/>
          </a:xfrm>
          <a:prstGeom prst="rect">
            <a:avLst/>
          </a:prstGeom>
        </p:spPr>
      </p:pic>
      <p:graphicFrame>
        <p:nvGraphicFramePr>
          <p:cNvPr id="37" name="Diagram 36">
            <a:extLst>
              <a:ext uri="{FF2B5EF4-FFF2-40B4-BE49-F238E27FC236}">
                <a16:creationId xmlns:a16="http://schemas.microsoft.com/office/drawing/2014/main" id="{FB8F6280-8765-4363-95AB-4DF919A249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0492113"/>
              </p:ext>
            </p:extLst>
          </p:nvPr>
        </p:nvGraphicFramePr>
        <p:xfrm>
          <a:off x="3769832" y="1149609"/>
          <a:ext cx="6441200" cy="4959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5770377-C255-4F3A-A1A9-5924603BE167}"/>
              </a:ext>
            </a:extLst>
          </p:cNvPr>
          <p:cNvSpPr txBox="1"/>
          <p:nvPr/>
        </p:nvSpPr>
        <p:spPr>
          <a:xfrm>
            <a:off x="937716" y="1611422"/>
            <a:ext cx="54164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Dataset: downloaded from UCI repository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382520-453A-4FB7-AE23-61A76F3ECAD7}"/>
              </a:ext>
            </a:extLst>
          </p:cNvPr>
          <p:cNvSpPr txBox="1"/>
          <p:nvPr/>
        </p:nvSpPr>
        <p:spPr>
          <a:xfrm>
            <a:off x="937715" y="2436839"/>
            <a:ext cx="31345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This dataset contains the information of 231 Hollywood movies released between the years 2014 and 2015. 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84897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48B9C-213A-443A-BDC7-6C4072341E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" t="8385" r="1084" b="5154"/>
          <a:stretch/>
        </p:blipFill>
        <p:spPr>
          <a:xfrm>
            <a:off x="491764" y="360575"/>
            <a:ext cx="11225753" cy="613685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00D760-53AD-404A-8ECD-0810CD22208E}"/>
              </a:ext>
            </a:extLst>
          </p:cNvPr>
          <p:cNvSpPr/>
          <p:nvPr/>
        </p:nvSpPr>
        <p:spPr>
          <a:xfrm>
            <a:off x="-11156" y="-1333500"/>
            <a:ext cx="3108960" cy="9525000"/>
          </a:xfrm>
          <a:prstGeom prst="roundRect">
            <a:avLst>
              <a:gd name="adj" fmla="val 47068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B6453D-0361-4EBB-94E5-165D1D568921}"/>
              </a:ext>
            </a:extLst>
          </p:cNvPr>
          <p:cNvSpPr/>
          <p:nvPr/>
        </p:nvSpPr>
        <p:spPr>
          <a:xfrm>
            <a:off x="3108960" y="-1371600"/>
            <a:ext cx="3108960" cy="9525000"/>
          </a:xfrm>
          <a:prstGeom prst="roundRect">
            <a:avLst>
              <a:gd name="adj" fmla="val 47068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1239F55-DD6F-490B-A522-6D22CE85CC38}"/>
              </a:ext>
            </a:extLst>
          </p:cNvPr>
          <p:cNvSpPr/>
          <p:nvPr/>
        </p:nvSpPr>
        <p:spPr>
          <a:xfrm>
            <a:off x="6217920" y="-1371600"/>
            <a:ext cx="3108960" cy="9525000"/>
          </a:xfrm>
          <a:prstGeom prst="roundRect">
            <a:avLst>
              <a:gd name="adj" fmla="val 47068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4C65D6F-D616-4857-8E15-95AD6CE31AEB}"/>
              </a:ext>
            </a:extLst>
          </p:cNvPr>
          <p:cNvSpPr/>
          <p:nvPr/>
        </p:nvSpPr>
        <p:spPr>
          <a:xfrm>
            <a:off x="9326880" y="-1211580"/>
            <a:ext cx="2893557" cy="9281160"/>
          </a:xfrm>
          <a:prstGeom prst="roundRect">
            <a:avLst>
              <a:gd name="adj" fmla="val 47068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44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8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8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4FB4-1779-4AC3-81FC-90644DD6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2199CE-250C-4354-88EE-91AF37B88E73}"/>
              </a:ext>
            </a:extLst>
          </p:cNvPr>
          <p:cNvSpPr/>
          <p:nvPr/>
        </p:nvSpPr>
        <p:spPr>
          <a:xfrm>
            <a:off x="375984" y="469918"/>
            <a:ext cx="11344068" cy="6237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2FF7D-BD03-4DED-9513-A46207477724}"/>
              </a:ext>
            </a:extLst>
          </p:cNvPr>
          <p:cNvSpPr/>
          <p:nvPr/>
        </p:nvSpPr>
        <p:spPr>
          <a:xfrm>
            <a:off x="3047222" y="1972939"/>
            <a:ext cx="6545424" cy="1871273"/>
          </a:xfrm>
          <a:prstGeom prst="ellipse">
            <a:avLst/>
          </a:prstGeom>
          <a:gradFill>
            <a:gsLst>
              <a:gs pos="0">
                <a:srgbClr val="00B0F0"/>
              </a:gs>
              <a:gs pos="48000">
                <a:srgbClr val="319EC5"/>
              </a:gs>
              <a:gs pos="100000">
                <a:srgbClr val="319EC5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3CA9B7-C880-41BC-B8A4-833E5C6E70D3}"/>
              </a:ext>
            </a:extLst>
          </p:cNvPr>
          <p:cNvSpPr txBox="1"/>
          <p:nvPr/>
        </p:nvSpPr>
        <p:spPr>
          <a:xfrm>
            <a:off x="4478694" y="2321159"/>
            <a:ext cx="4031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411752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67E5-448D-4037-AB3A-B276696A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C54104-9D3A-44C1-B3B2-B4F42E9D0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3779893"/>
            <a:ext cx="2619375" cy="174307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19B91F-EDF7-480B-9C0A-1EE44D409092}"/>
              </a:ext>
            </a:extLst>
          </p:cNvPr>
          <p:cNvSpPr/>
          <p:nvPr/>
        </p:nvSpPr>
        <p:spPr>
          <a:xfrm>
            <a:off x="432318" y="438847"/>
            <a:ext cx="11327363" cy="59803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                                                                                                                                                   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                                                                   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95900D-4CAC-4E19-9A63-116B1CB61147}"/>
              </a:ext>
            </a:extLst>
          </p:cNvPr>
          <p:cNvSpPr/>
          <p:nvPr/>
        </p:nvSpPr>
        <p:spPr>
          <a:xfrm>
            <a:off x="2808515" y="69479"/>
            <a:ext cx="6176866" cy="912653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48000">
                <a:schemeClr val="bg2">
                  <a:lumMod val="90000"/>
                </a:schemeClr>
              </a:gs>
              <a:gs pos="100000">
                <a:schemeClr val="bg2">
                  <a:lumMod val="7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ECCC4-D9E2-48F3-95A9-EE28225935A5}"/>
              </a:ext>
            </a:extLst>
          </p:cNvPr>
          <p:cNvSpPr txBox="1"/>
          <p:nvPr/>
        </p:nvSpPr>
        <p:spPr>
          <a:xfrm>
            <a:off x="3432120" y="189541"/>
            <a:ext cx="5756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DATASET DESCRIPTION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16C6A0D-F0B9-4606-A266-A7D62E6FA9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1579880"/>
              </p:ext>
            </p:extLst>
          </p:nvPr>
        </p:nvGraphicFramePr>
        <p:xfrm>
          <a:off x="3532763" y="1469294"/>
          <a:ext cx="7478948" cy="2147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CDDC106-EB5A-4C6A-BF03-E8E36C971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9868080"/>
              </p:ext>
            </p:extLst>
          </p:nvPr>
        </p:nvGraphicFramePr>
        <p:xfrm>
          <a:off x="3020140" y="3685814"/>
          <a:ext cx="6089516" cy="2564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F57FC45-E944-4439-9B3A-B0D22114D8EB}"/>
              </a:ext>
            </a:extLst>
          </p:cNvPr>
          <p:cNvSpPr txBox="1"/>
          <p:nvPr/>
        </p:nvSpPr>
        <p:spPr>
          <a:xfrm>
            <a:off x="886120" y="2094758"/>
            <a:ext cx="2057679" cy="707886"/>
          </a:xfrm>
          <a:prstGeom prst="rect">
            <a:avLst/>
          </a:prstGeom>
          <a:noFill/>
          <a:effectLst>
            <a:glow rad="127000">
              <a:schemeClr val="accent1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IN" sz="2000" b="1" dirty="0">
                <a:effectLst>
                  <a:glow rad="127000">
                    <a:schemeClr val="accent2">
                      <a:lumMod val="40000"/>
                      <a:lumOff val="60000"/>
                    </a:schemeClr>
                  </a:glow>
                </a:effectLst>
                <a:latin typeface="Arial Rounded MT Bold" panose="020F0704030504030204" pitchFamily="34" charset="0"/>
              </a:rPr>
              <a:t>1.Conventional      </a:t>
            </a:r>
          </a:p>
          <a:p>
            <a:r>
              <a:rPr lang="en-IN" sz="2000" b="1" dirty="0">
                <a:effectLst>
                  <a:glow rad="127000">
                    <a:schemeClr val="accent2">
                      <a:lumMod val="40000"/>
                      <a:lumOff val="60000"/>
                    </a:schemeClr>
                  </a:glow>
                </a:effectLst>
                <a:latin typeface="Arial Rounded MT Bold" panose="020F0704030504030204" pitchFamily="34" charset="0"/>
              </a:rPr>
              <a:t>   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FA5F2-4E0F-48E7-A01F-F5471EA3D506}"/>
              </a:ext>
            </a:extLst>
          </p:cNvPr>
          <p:cNvSpPr txBox="1"/>
          <p:nvPr/>
        </p:nvSpPr>
        <p:spPr>
          <a:xfrm>
            <a:off x="904414" y="4202459"/>
            <a:ext cx="24845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effectLst>
                  <a:glow rad="127000">
                    <a:schemeClr val="bg1">
                      <a:lumMod val="75000"/>
                    </a:schemeClr>
                  </a:glow>
                </a:effectLst>
                <a:latin typeface="Arial Rounded MT Bold" panose="020F0704030504030204" pitchFamily="34" charset="0"/>
              </a:rPr>
              <a:t>2.Social media </a:t>
            </a:r>
          </a:p>
          <a:p>
            <a:r>
              <a:rPr lang="en-IN" sz="2000" b="1" dirty="0">
                <a:effectLst>
                  <a:glow rad="127000">
                    <a:schemeClr val="bg1">
                      <a:lumMod val="75000"/>
                    </a:schemeClr>
                  </a:glow>
                </a:effectLst>
                <a:latin typeface="Arial Rounded MT Bold" panose="020F0704030504030204" pitchFamily="34" charset="0"/>
              </a:rPr>
              <a:t>   features</a:t>
            </a:r>
          </a:p>
          <a:p>
            <a:endParaRPr lang="en-IN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3E1ADDD-04A9-41D7-A4F6-7FFB8CBA092E}"/>
              </a:ext>
            </a:extLst>
          </p:cNvPr>
          <p:cNvSpPr/>
          <p:nvPr/>
        </p:nvSpPr>
        <p:spPr>
          <a:xfrm>
            <a:off x="3036526" y="2266560"/>
            <a:ext cx="395594" cy="246890"/>
          </a:xfrm>
          <a:prstGeom prst="rightArrow">
            <a:avLst/>
          </a:prstGeom>
          <a:gradFill>
            <a:gsLst>
              <a:gs pos="5000">
                <a:schemeClr val="bg2">
                  <a:lumMod val="50000"/>
                </a:schemeClr>
              </a:gs>
              <a:gs pos="80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29CD5EF-BB59-4C81-8779-781103EDC548}"/>
              </a:ext>
            </a:extLst>
          </p:cNvPr>
          <p:cNvSpPr/>
          <p:nvPr/>
        </p:nvSpPr>
        <p:spPr>
          <a:xfrm>
            <a:off x="2943799" y="4378511"/>
            <a:ext cx="395594" cy="272375"/>
          </a:xfrm>
          <a:prstGeom prst="rightArrow">
            <a:avLst/>
          </a:prstGeom>
          <a:gradFill>
            <a:gsLst>
              <a:gs pos="5000">
                <a:schemeClr val="bg2">
                  <a:lumMod val="50000"/>
                </a:schemeClr>
              </a:gs>
              <a:gs pos="80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15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4FB4-1779-4AC3-81FC-90644DD6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2199CE-250C-4354-88EE-91AF37B88E73}"/>
              </a:ext>
            </a:extLst>
          </p:cNvPr>
          <p:cNvSpPr/>
          <p:nvPr/>
        </p:nvSpPr>
        <p:spPr>
          <a:xfrm>
            <a:off x="423966" y="414801"/>
            <a:ext cx="11344068" cy="62371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2FF7D-BD03-4DED-9513-A46207477724}"/>
              </a:ext>
            </a:extLst>
          </p:cNvPr>
          <p:cNvSpPr/>
          <p:nvPr/>
        </p:nvSpPr>
        <p:spPr>
          <a:xfrm>
            <a:off x="2836506" y="0"/>
            <a:ext cx="6316826" cy="829603"/>
          </a:xfrm>
          <a:prstGeom prst="ellipse">
            <a:avLst/>
          </a:prstGeom>
          <a:gradFill>
            <a:gsLst>
              <a:gs pos="0">
                <a:srgbClr val="00B0F0"/>
              </a:gs>
              <a:gs pos="48000">
                <a:srgbClr val="319EC5"/>
              </a:gs>
              <a:gs pos="100000">
                <a:srgbClr val="319EC5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EA1F88-7AD2-44D2-BD8D-970C8184EDBB}"/>
              </a:ext>
            </a:extLst>
          </p:cNvPr>
          <p:cNvSpPr txBox="1"/>
          <p:nvPr/>
        </p:nvSpPr>
        <p:spPr>
          <a:xfrm>
            <a:off x="3056553" y="157492"/>
            <a:ext cx="6637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DATA MODELING FRAMEWORK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2476188E-FB6F-4794-9751-99AB29D22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58" y="1221428"/>
            <a:ext cx="4559811" cy="493315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01091D8-7CDF-4C2B-9840-E893BA9E0AFD}"/>
              </a:ext>
            </a:extLst>
          </p:cNvPr>
          <p:cNvSpPr txBox="1"/>
          <p:nvPr/>
        </p:nvSpPr>
        <p:spPr>
          <a:xfrm>
            <a:off x="7557318" y="783195"/>
            <a:ext cx="3618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</a:t>
            </a:r>
            <a:r>
              <a:rPr lang="en-IN" sz="2400" dirty="0"/>
              <a:t>CRISP-DM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16B4D-90E3-4392-A3C6-AA3106B66F16}"/>
              </a:ext>
            </a:extLst>
          </p:cNvPr>
          <p:cNvSpPr txBox="1"/>
          <p:nvPr/>
        </p:nvSpPr>
        <p:spPr>
          <a:xfrm flipH="1">
            <a:off x="8318211" y="1752897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64719-2C68-4F2E-972F-5A7579E2C3A7}"/>
              </a:ext>
            </a:extLst>
          </p:cNvPr>
          <p:cNvSpPr txBox="1"/>
          <p:nvPr/>
        </p:nvSpPr>
        <p:spPr>
          <a:xfrm flipH="1">
            <a:off x="9716310" y="1751834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ED912-C1A2-49C2-948E-9600853C77A8}"/>
              </a:ext>
            </a:extLst>
          </p:cNvPr>
          <p:cNvSpPr txBox="1"/>
          <p:nvPr/>
        </p:nvSpPr>
        <p:spPr>
          <a:xfrm flipH="1">
            <a:off x="10140944" y="2704180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6F9C7B-9D78-4DA4-8CB6-7E6B3D022C7A}"/>
              </a:ext>
            </a:extLst>
          </p:cNvPr>
          <p:cNvSpPr txBox="1"/>
          <p:nvPr/>
        </p:nvSpPr>
        <p:spPr>
          <a:xfrm flipH="1">
            <a:off x="10240403" y="3636264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9D4814-7E0D-43C3-80B8-511E3A8ED2E5}"/>
              </a:ext>
            </a:extLst>
          </p:cNvPr>
          <p:cNvSpPr txBox="1"/>
          <p:nvPr/>
        </p:nvSpPr>
        <p:spPr>
          <a:xfrm flipH="1">
            <a:off x="8813898" y="4638053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B0CBD5-3729-4B29-BFA1-2D7B62DEF6BE}"/>
              </a:ext>
            </a:extLst>
          </p:cNvPr>
          <p:cNvSpPr txBox="1"/>
          <p:nvPr/>
        </p:nvSpPr>
        <p:spPr>
          <a:xfrm flipH="1">
            <a:off x="7503987" y="3210932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D5EC36-2D26-48BA-BC21-7496100938F9}"/>
              </a:ext>
            </a:extLst>
          </p:cNvPr>
          <p:cNvSpPr txBox="1"/>
          <p:nvPr/>
        </p:nvSpPr>
        <p:spPr>
          <a:xfrm flipH="1">
            <a:off x="901732" y="784151"/>
            <a:ext cx="475538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Business Understanding: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Business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Project plan</a:t>
            </a:r>
          </a:p>
          <a:p>
            <a:pPr lvl="1"/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 Data Understanding: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Collect ,describe and explore the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Quality verification</a:t>
            </a:r>
          </a:p>
          <a:p>
            <a:pPr lvl="1"/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Data Preparation: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Relevant variables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Data formatting </a:t>
            </a:r>
          </a:p>
          <a:p>
            <a:pPr lvl="1"/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 Modelling: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Model selection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Assess the model</a:t>
            </a:r>
          </a:p>
          <a:p>
            <a:pPr lvl="1"/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Evaluation: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Evaluate and review the process</a:t>
            </a:r>
          </a:p>
          <a:p>
            <a:pPr lvl="1"/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 Deployment: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Monitor and maintain the plan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474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4FB4-1779-4AC3-81FC-90644DD6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2199CE-250C-4354-88EE-91AF37B88E73}"/>
              </a:ext>
            </a:extLst>
          </p:cNvPr>
          <p:cNvSpPr/>
          <p:nvPr/>
        </p:nvSpPr>
        <p:spPr>
          <a:xfrm>
            <a:off x="423966" y="372434"/>
            <a:ext cx="11344068" cy="63388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2FF7D-BD03-4DED-9513-A46207477724}"/>
              </a:ext>
            </a:extLst>
          </p:cNvPr>
          <p:cNvSpPr/>
          <p:nvPr/>
        </p:nvSpPr>
        <p:spPr>
          <a:xfrm>
            <a:off x="2967135" y="0"/>
            <a:ext cx="5794310" cy="868653"/>
          </a:xfrm>
          <a:prstGeom prst="ellipse">
            <a:avLst/>
          </a:prstGeom>
          <a:gradFill>
            <a:gsLst>
              <a:gs pos="0">
                <a:srgbClr val="00B0F0"/>
              </a:gs>
              <a:gs pos="48000">
                <a:srgbClr val="319EC5"/>
              </a:gs>
              <a:gs pos="100000">
                <a:srgbClr val="319EC5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EA1F88-7AD2-44D2-BD8D-970C8184EDBB}"/>
              </a:ext>
            </a:extLst>
          </p:cNvPr>
          <p:cNvSpPr txBox="1"/>
          <p:nvPr/>
        </p:nvSpPr>
        <p:spPr>
          <a:xfrm>
            <a:off x="3764622" y="146752"/>
            <a:ext cx="424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DATA ANALYTICS</a:t>
            </a: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AF7A8486-F1EA-4760-B193-39D016C454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4233885"/>
              </p:ext>
            </p:extLst>
          </p:nvPr>
        </p:nvGraphicFramePr>
        <p:xfrm>
          <a:off x="6837123" y="1424239"/>
          <a:ext cx="4748980" cy="4778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Arrow: Up 29">
            <a:extLst>
              <a:ext uri="{FF2B5EF4-FFF2-40B4-BE49-F238E27FC236}">
                <a16:creationId xmlns:a16="http://schemas.microsoft.com/office/drawing/2014/main" id="{BC17D4D2-7CAE-4BD5-AF8E-63CBC263D8D1}"/>
              </a:ext>
            </a:extLst>
          </p:cNvPr>
          <p:cNvSpPr/>
          <p:nvPr/>
        </p:nvSpPr>
        <p:spPr>
          <a:xfrm flipH="1">
            <a:off x="6574130" y="1440540"/>
            <a:ext cx="162575" cy="4827439"/>
          </a:xfrm>
          <a:prstGeom prst="up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3ADB8BD-01F9-4EBC-8DCF-987D28FA56AC}"/>
              </a:ext>
            </a:extLst>
          </p:cNvPr>
          <p:cNvSpPr/>
          <p:nvPr/>
        </p:nvSpPr>
        <p:spPr>
          <a:xfrm>
            <a:off x="6606468" y="6164582"/>
            <a:ext cx="5034116" cy="151306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083C87-159E-4F3E-B741-8845A769DC6A}"/>
              </a:ext>
            </a:extLst>
          </p:cNvPr>
          <p:cNvSpPr txBox="1"/>
          <p:nvPr/>
        </p:nvSpPr>
        <p:spPr>
          <a:xfrm>
            <a:off x="6196385" y="1900191"/>
            <a:ext cx="492443" cy="152880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IN" sz="2000" b="1" dirty="0"/>
              <a:t>Value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3CA9B7-C880-41BC-B8A4-833E5C6E70D3}"/>
              </a:ext>
            </a:extLst>
          </p:cNvPr>
          <p:cNvSpPr txBox="1"/>
          <p:nvPr/>
        </p:nvSpPr>
        <p:spPr>
          <a:xfrm>
            <a:off x="8579502" y="6240235"/>
            <a:ext cx="289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Complexity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D1657F-CA30-4A26-B5D0-7E93DF4F0811}"/>
              </a:ext>
            </a:extLst>
          </p:cNvPr>
          <p:cNvSpPr txBox="1"/>
          <p:nvPr/>
        </p:nvSpPr>
        <p:spPr>
          <a:xfrm>
            <a:off x="400312" y="797510"/>
            <a:ext cx="625488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 </a:t>
            </a:r>
            <a:r>
              <a:rPr lang="en-IN" sz="2200" dirty="0"/>
              <a:t>What is the data telling you?</a:t>
            </a:r>
          </a:p>
          <a:p>
            <a:endParaRPr lang="en-IN" sz="2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/>
              <a:t>Descriptive : what's happening in my business?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200" dirty="0"/>
              <a:t>Comprehensive ,accurate and live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200" dirty="0"/>
              <a:t>Effective Visualization</a:t>
            </a:r>
          </a:p>
          <a:p>
            <a:pPr lvl="1"/>
            <a:endParaRPr lang="en-IN" sz="2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/>
              <a:t>Diagnostic : why is it happening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200" dirty="0"/>
              <a:t> Root cause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200" dirty="0"/>
              <a:t>Isolate confounding information</a:t>
            </a:r>
          </a:p>
          <a:p>
            <a:pPr lvl="1"/>
            <a:endParaRPr lang="en-IN" sz="2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/>
              <a:t>Predictive : what's likely to  happen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200" dirty="0"/>
              <a:t>Consistent business strategies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200" dirty="0"/>
              <a:t>Use historical data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200" dirty="0"/>
              <a:t>Decisions are automated</a:t>
            </a:r>
          </a:p>
          <a:p>
            <a:pPr lvl="1"/>
            <a:endParaRPr lang="en-IN" sz="2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200" dirty="0"/>
              <a:t>Prescriptive : what do I need to do?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200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54340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2199CE-250C-4354-88EE-91AF37B88E73}"/>
              </a:ext>
            </a:extLst>
          </p:cNvPr>
          <p:cNvSpPr/>
          <p:nvPr/>
        </p:nvSpPr>
        <p:spPr>
          <a:xfrm>
            <a:off x="474306" y="470543"/>
            <a:ext cx="11243388" cy="60742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8A941-22C1-4D7A-B8C0-750993ACD478}"/>
              </a:ext>
            </a:extLst>
          </p:cNvPr>
          <p:cNvSpPr txBox="1"/>
          <p:nvPr/>
        </p:nvSpPr>
        <p:spPr>
          <a:xfrm>
            <a:off x="1612316" y="1520154"/>
            <a:ext cx="1848639" cy="224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ED9E9-61B3-476E-866B-7AA49574731D}"/>
              </a:ext>
            </a:extLst>
          </p:cNvPr>
          <p:cNvSpPr txBox="1"/>
          <p:nvPr/>
        </p:nvSpPr>
        <p:spPr>
          <a:xfrm>
            <a:off x="3013788" y="1785177"/>
            <a:ext cx="37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22219C10-DF7B-428C-A6DC-09C8E3AB50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6749266"/>
              </p:ext>
            </p:extLst>
          </p:nvPr>
        </p:nvGraphicFramePr>
        <p:xfrm>
          <a:off x="824351" y="165593"/>
          <a:ext cx="10776155" cy="133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3245B0DE-72B1-4CAE-AF79-2D449D82B3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9"/>
          <a:stretch/>
        </p:blipFill>
        <p:spPr>
          <a:xfrm>
            <a:off x="824351" y="1660583"/>
            <a:ext cx="3521507" cy="22133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2D468D-56B7-440E-932C-5C80790AFF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9"/>
          <a:stretch/>
        </p:blipFill>
        <p:spPr>
          <a:xfrm>
            <a:off x="4503174" y="1698436"/>
            <a:ext cx="3490452" cy="21754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8D5589-45DD-4DD5-8A07-B226F4AAC4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169" y="1744155"/>
            <a:ext cx="3014276" cy="2129754"/>
          </a:xfrm>
          <a:prstGeom prst="rect">
            <a:avLst/>
          </a:prstGeom>
        </p:spPr>
      </p:pic>
      <p:sp>
        <p:nvSpPr>
          <p:cNvPr id="32" name="Arrow: Down 31">
            <a:extLst>
              <a:ext uri="{FF2B5EF4-FFF2-40B4-BE49-F238E27FC236}">
                <a16:creationId xmlns:a16="http://schemas.microsoft.com/office/drawing/2014/main" id="{0FF33032-712E-4F5D-8EFB-371ADFC304A9}"/>
              </a:ext>
            </a:extLst>
          </p:cNvPr>
          <p:cNvSpPr/>
          <p:nvPr/>
        </p:nvSpPr>
        <p:spPr>
          <a:xfrm>
            <a:off x="3022839" y="1494503"/>
            <a:ext cx="255639" cy="16607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4115848E-C372-46FA-897E-2CF193C3315F}"/>
              </a:ext>
            </a:extLst>
          </p:cNvPr>
          <p:cNvSpPr/>
          <p:nvPr/>
        </p:nvSpPr>
        <p:spPr>
          <a:xfrm>
            <a:off x="6096000" y="1494503"/>
            <a:ext cx="255639" cy="16607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731D0B1B-7672-4B01-91CA-CCC1D04F6F0C}"/>
              </a:ext>
            </a:extLst>
          </p:cNvPr>
          <p:cNvSpPr/>
          <p:nvPr/>
        </p:nvSpPr>
        <p:spPr>
          <a:xfrm>
            <a:off x="8947355" y="1520154"/>
            <a:ext cx="221805" cy="178282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9347B37-F46E-45E6-9610-91FD92DBC6F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60" r="36359" b="-2"/>
          <a:stretch/>
        </p:blipFill>
        <p:spPr>
          <a:xfrm>
            <a:off x="824351" y="3865147"/>
            <a:ext cx="3501479" cy="26708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4903406-FFB7-4D28-AF60-5163852AEDE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3" t="40750" r="876" b="-1"/>
          <a:stretch/>
        </p:blipFill>
        <p:spPr>
          <a:xfrm>
            <a:off x="5442719" y="3865147"/>
            <a:ext cx="1774158" cy="267086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F516280-63FB-421B-B6E2-B1C99B45CFAF}"/>
              </a:ext>
            </a:extLst>
          </p:cNvPr>
          <p:cNvSpPr/>
          <p:nvPr/>
        </p:nvSpPr>
        <p:spPr>
          <a:xfrm>
            <a:off x="9040485" y="3873557"/>
            <a:ext cx="1450533" cy="1868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F68EAA85-424D-45CF-B325-8B9F00DA7F10}"/>
              </a:ext>
            </a:extLst>
          </p:cNvPr>
          <p:cNvSpPr/>
          <p:nvPr/>
        </p:nvSpPr>
        <p:spPr>
          <a:xfrm>
            <a:off x="9571230" y="3873558"/>
            <a:ext cx="278326" cy="224352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F670A7-9EB6-4804-8FA3-A81D1179FF35}"/>
              </a:ext>
            </a:extLst>
          </p:cNvPr>
          <p:cNvSpPr txBox="1"/>
          <p:nvPr/>
        </p:nvSpPr>
        <p:spPr>
          <a:xfrm>
            <a:off x="9169160" y="4358674"/>
            <a:ext cx="1212850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1100" b="1" dirty="0"/>
              <a:t>Markov decision process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CF9A4B-F291-426F-BCB5-9A73DE3BC79A}"/>
              </a:ext>
            </a:extLst>
          </p:cNvPr>
          <p:cNvSpPr txBox="1"/>
          <p:nvPr/>
        </p:nvSpPr>
        <p:spPr>
          <a:xfrm>
            <a:off x="9169160" y="5073445"/>
            <a:ext cx="108588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b="1" dirty="0"/>
              <a:t>Self driving cars</a:t>
            </a:r>
          </a:p>
        </p:txBody>
      </p:sp>
    </p:spTree>
    <p:extLst>
      <p:ext uri="{BB962C8B-B14F-4D97-AF65-F5344CB8AC3E}">
        <p14:creationId xmlns:p14="http://schemas.microsoft.com/office/powerpoint/2010/main" val="189633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4FB4-1779-4AC3-81FC-90644DD6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2199CE-250C-4354-88EE-91AF37B88E73}"/>
              </a:ext>
            </a:extLst>
          </p:cNvPr>
          <p:cNvSpPr/>
          <p:nvPr/>
        </p:nvSpPr>
        <p:spPr>
          <a:xfrm>
            <a:off x="501056" y="391885"/>
            <a:ext cx="11320340" cy="60742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42FF7D-BD03-4DED-9513-A46207477724}"/>
              </a:ext>
            </a:extLst>
          </p:cNvPr>
          <p:cNvSpPr/>
          <p:nvPr/>
        </p:nvSpPr>
        <p:spPr>
          <a:xfrm>
            <a:off x="2823288" y="80003"/>
            <a:ext cx="6545424" cy="777643"/>
          </a:xfrm>
          <a:prstGeom prst="ellipse">
            <a:avLst/>
          </a:prstGeom>
          <a:gradFill flip="none" rotWithShape="1">
            <a:gsLst>
              <a:gs pos="44000">
                <a:srgbClr val="66FF66"/>
              </a:gs>
              <a:gs pos="74000">
                <a:srgbClr val="2DE75E"/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1B002-4B69-4EC3-9387-D41350119448}"/>
              </a:ext>
            </a:extLst>
          </p:cNvPr>
          <p:cNvSpPr txBox="1"/>
          <p:nvPr/>
        </p:nvSpPr>
        <p:spPr>
          <a:xfrm>
            <a:off x="3261388" y="174740"/>
            <a:ext cx="632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APPROACH TO THE 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9A1E08-CF42-4698-8168-52095E893012}"/>
              </a:ext>
            </a:extLst>
          </p:cNvPr>
          <p:cNvSpPr txBox="1"/>
          <p:nvPr/>
        </p:nvSpPr>
        <p:spPr>
          <a:xfrm>
            <a:off x="7015505" y="1042892"/>
            <a:ext cx="3165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Structure of the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98F16-A128-424C-AD8C-1BE8D73C6D57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3776" y="1550477"/>
            <a:ext cx="4725152" cy="2152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0BE9BE-FB24-4B06-9C62-7790E8210C98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2961" y="4283060"/>
            <a:ext cx="4725153" cy="204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832A74-C6F1-45B9-8741-9D18710356FF}"/>
              </a:ext>
            </a:extLst>
          </p:cNvPr>
          <p:cNvSpPr txBox="1"/>
          <p:nvPr/>
        </p:nvSpPr>
        <p:spPr>
          <a:xfrm>
            <a:off x="6612902" y="3789773"/>
            <a:ext cx="4210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After changing the data 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69AA8-AA83-46AE-8344-68811710C0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21" b="66944"/>
          <a:stretch/>
        </p:blipFill>
        <p:spPr>
          <a:xfrm>
            <a:off x="671208" y="3429000"/>
            <a:ext cx="5639034" cy="29029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4C7281-03AF-4E27-8AE5-94345A8A2983}"/>
              </a:ext>
            </a:extLst>
          </p:cNvPr>
          <p:cNvSpPr txBox="1"/>
          <p:nvPr/>
        </p:nvSpPr>
        <p:spPr>
          <a:xfrm>
            <a:off x="6310242" y="3370703"/>
            <a:ext cx="4210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CFF56A-B7B2-4762-A324-AA11278657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157" y="907384"/>
            <a:ext cx="3322068" cy="252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4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5925-D8A5-4D65-A666-E0D058438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1D3854-A2A3-446C-B263-3A114580AFB8}"/>
              </a:ext>
            </a:extLst>
          </p:cNvPr>
          <p:cNvSpPr/>
          <p:nvPr/>
        </p:nvSpPr>
        <p:spPr>
          <a:xfrm>
            <a:off x="630592" y="476936"/>
            <a:ext cx="11066106" cy="6018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A0F8C8-39B2-44AB-9C43-5489EF838E1F}"/>
              </a:ext>
            </a:extLst>
          </p:cNvPr>
          <p:cNvSpPr/>
          <p:nvPr/>
        </p:nvSpPr>
        <p:spPr>
          <a:xfrm>
            <a:off x="2550367" y="-31303"/>
            <a:ext cx="7091265" cy="945117"/>
          </a:xfrm>
          <a:prstGeom prst="ellipse">
            <a:avLst/>
          </a:prstGeom>
          <a:gradFill>
            <a:gsLst>
              <a:gs pos="5000">
                <a:srgbClr val="9A50A0"/>
              </a:gs>
              <a:gs pos="80000">
                <a:srgbClr val="D975CD"/>
              </a:gs>
              <a:gs pos="100000">
                <a:srgbClr val="EB99DF"/>
              </a:gs>
            </a:gsLst>
            <a:lin ang="16200000" scaled="1"/>
          </a:gra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81383-41DA-47B7-9ED6-5586EFBF618E}"/>
              </a:ext>
            </a:extLst>
          </p:cNvPr>
          <p:cNvSpPr txBox="1"/>
          <p:nvPr/>
        </p:nvSpPr>
        <p:spPr>
          <a:xfrm>
            <a:off x="2967135" y="107015"/>
            <a:ext cx="6136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  UNDERSTANDING THE DATA USING               </a:t>
            </a:r>
          </a:p>
          <a:p>
            <a:r>
              <a:rPr lang="en-IN" sz="2400" dirty="0">
                <a:solidFill>
                  <a:schemeClr val="bg1"/>
                </a:solidFill>
              </a:rPr>
              <a:t>             DESCRIPTIVE STATISTICS</a:t>
            </a:r>
          </a:p>
          <a:p>
            <a:endParaRPr lang="en-IN" sz="48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E2CFA5-E9B0-43E8-A3CC-C0709A533719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1961" y="3155240"/>
            <a:ext cx="6136464" cy="3301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756C35-1780-41BA-A05B-B64A64DF7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74" y="3856573"/>
            <a:ext cx="3935683" cy="2103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1073C-FF3F-40D4-A364-39F1FE308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73" y="1676675"/>
            <a:ext cx="3935683" cy="1641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4AB45B-5DF9-4465-BE3B-EA461CAF4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02" y="972500"/>
            <a:ext cx="5036490" cy="198828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2CA9CEA-7395-44BB-A819-F99923277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2673" y="1175149"/>
            <a:ext cx="4187784" cy="618841"/>
          </a:xfrm>
        </p:spPr>
        <p:txBody>
          <a:bodyPr>
            <a:normAutofit/>
          </a:bodyPr>
          <a:lstStyle/>
          <a:p>
            <a:pPr algn="l"/>
            <a:r>
              <a:rPr lang="en-IN" b="1" dirty="0"/>
              <a:t>1. Measures of Central Tendency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0B83FE6-F46D-4715-B7EC-37E1E0D672FA}"/>
              </a:ext>
            </a:extLst>
          </p:cNvPr>
          <p:cNvSpPr txBox="1">
            <a:spLocks/>
          </p:cNvSpPr>
          <p:nvPr/>
        </p:nvSpPr>
        <p:spPr>
          <a:xfrm>
            <a:off x="1337161" y="3435573"/>
            <a:ext cx="3259948" cy="618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b="1" dirty="0"/>
              <a:t>2. Measures of Dispersion 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535053E-4136-4BA4-BE1E-7D42EC9FAAE6}"/>
              </a:ext>
            </a:extLst>
          </p:cNvPr>
          <p:cNvSpPr txBox="1">
            <a:spLocks/>
          </p:cNvSpPr>
          <p:nvPr/>
        </p:nvSpPr>
        <p:spPr>
          <a:xfrm>
            <a:off x="5650203" y="1089323"/>
            <a:ext cx="513442" cy="618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dirty="0"/>
              <a:t>3.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F4065AB-EB33-4C34-99D4-D6B9D0037777}"/>
              </a:ext>
            </a:extLst>
          </p:cNvPr>
          <p:cNvSpPr txBox="1">
            <a:spLocks/>
          </p:cNvSpPr>
          <p:nvPr/>
        </p:nvSpPr>
        <p:spPr>
          <a:xfrm>
            <a:off x="5510437" y="2851842"/>
            <a:ext cx="500759" cy="39147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dirty="0"/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336943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1206</Words>
  <Application>Microsoft Office PowerPoint</Application>
  <PresentationFormat>Widescreen</PresentationFormat>
  <Paragraphs>308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Arial Rounded MT Bold</vt:lpstr>
      <vt:lpstr>Calibri</vt:lpstr>
      <vt:lpstr>Garamond</vt:lpstr>
      <vt:lpstr>Tw Cen MT</vt:lpstr>
      <vt:lpstr>Wingdings</vt:lpstr>
      <vt:lpstr>Organic</vt:lpstr>
      <vt:lpstr>Circuit</vt:lpstr>
      <vt:lpstr>PowerPoint Presentation</vt:lpstr>
      <vt:lpstr> DEPARTMENT OF STATISTICS  UNIVERSITY COLLEGE OF SCIENCE  OSMANIA UNIVERSITY  HYDERABAD – INDIA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OF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Gopikrishna Kamatam</dc:creator>
  <cp:lastModifiedBy>Gopikrishna Kamatam</cp:lastModifiedBy>
  <cp:revision>178</cp:revision>
  <dcterms:created xsi:type="dcterms:W3CDTF">2019-01-24T05:56:16Z</dcterms:created>
  <dcterms:modified xsi:type="dcterms:W3CDTF">2019-01-27T17:56:34Z</dcterms:modified>
</cp:coreProperties>
</file>